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369" r:id="rId3"/>
    <p:sldId id="391" r:id="rId4"/>
    <p:sldId id="459" r:id="rId5"/>
    <p:sldId id="332" r:id="rId6"/>
    <p:sldId id="257" r:id="rId7"/>
    <p:sldId id="260" r:id="rId8"/>
    <p:sldId id="262" r:id="rId9"/>
    <p:sldId id="263" r:id="rId10"/>
    <p:sldId id="266" r:id="rId11"/>
    <p:sldId id="265" r:id="rId12"/>
    <p:sldId id="464" r:id="rId13"/>
    <p:sldId id="261" r:id="rId14"/>
  </p:sldIdLst>
  <p:sldSz cx="12192000" cy="68580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77" autoAdjust="0"/>
    <p:restoredTop sz="86965" autoAdjust="0"/>
  </p:normalViewPr>
  <p:slideViewPr>
    <p:cSldViewPr snapToGrid="0" snapToObjects="1">
      <p:cViewPr varScale="1">
        <p:scale>
          <a:sx n="57" d="100"/>
          <a:sy n="5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chen\Desktop\COMBINED_FOOD_WASTE_DELIVERY_REPO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632248305770259E-2"/>
          <c:y val="7.7235600095442614E-2"/>
          <c:w val="0.85999407752624768"/>
          <c:h val="0.78491230331069495"/>
        </c:manualLayout>
      </c:layout>
      <c:scatterChart>
        <c:scatterStyle val="lineMarker"/>
        <c:varyColors val="0"/>
        <c:ser>
          <c:idx val="2"/>
          <c:order val="0"/>
          <c:tx>
            <c:strRef>
              <c:f>'Delivery Log Summary'!$M$3</c:f>
              <c:strCache>
                <c:ptCount val="1"/>
                <c:pt idx="0">
                  <c:v>Total Tons Received</c:v>
                </c:pt>
              </c:strCache>
            </c:strRef>
          </c:tx>
          <c:spPr>
            <a:ln w="34925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'Delivery Log Summary'!$A$4:$A$341</c:f>
              <c:numCache>
                <c:formatCode>[$-409]d\-mmm\-yy;@</c:formatCode>
                <c:ptCount val="338"/>
                <c:pt idx="0">
                  <c:v>41678</c:v>
                </c:pt>
                <c:pt idx="1">
                  <c:v>41685</c:v>
                </c:pt>
                <c:pt idx="2">
                  <c:v>41692</c:v>
                </c:pt>
                <c:pt idx="3">
                  <c:v>41699</c:v>
                </c:pt>
                <c:pt idx="4">
                  <c:v>41706</c:v>
                </c:pt>
                <c:pt idx="5">
                  <c:v>41713</c:v>
                </c:pt>
                <c:pt idx="6">
                  <c:v>41720</c:v>
                </c:pt>
                <c:pt idx="7">
                  <c:v>41727</c:v>
                </c:pt>
                <c:pt idx="8">
                  <c:v>41734</c:v>
                </c:pt>
                <c:pt idx="9">
                  <c:v>41741</c:v>
                </c:pt>
                <c:pt idx="10">
                  <c:v>41748</c:v>
                </c:pt>
                <c:pt idx="11">
                  <c:v>41755</c:v>
                </c:pt>
                <c:pt idx="12">
                  <c:v>41762</c:v>
                </c:pt>
                <c:pt idx="13">
                  <c:v>41769</c:v>
                </c:pt>
                <c:pt idx="14">
                  <c:v>41776</c:v>
                </c:pt>
                <c:pt idx="15">
                  <c:v>41783</c:v>
                </c:pt>
                <c:pt idx="16">
                  <c:v>41790</c:v>
                </c:pt>
                <c:pt idx="17">
                  <c:v>41797</c:v>
                </c:pt>
                <c:pt idx="18">
                  <c:v>41804</c:v>
                </c:pt>
                <c:pt idx="19">
                  <c:v>41811</c:v>
                </c:pt>
                <c:pt idx="20">
                  <c:v>41818</c:v>
                </c:pt>
                <c:pt idx="21">
                  <c:v>41825</c:v>
                </c:pt>
                <c:pt idx="22">
                  <c:v>41832</c:v>
                </c:pt>
                <c:pt idx="23">
                  <c:v>41839</c:v>
                </c:pt>
                <c:pt idx="24">
                  <c:v>41846</c:v>
                </c:pt>
                <c:pt idx="25">
                  <c:v>41853</c:v>
                </c:pt>
                <c:pt idx="26">
                  <c:v>41860</c:v>
                </c:pt>
                <c:pt idx="27">
                  <c:v>41867</c:v>
                </c:pt>
                <c:pt idx="28">
                  <c:v>41874</c:v>
                </c:pt>
                <c:pt idx="29">
                  <c:v>41881</c:v>
                </c:pt>
                <c:pt idx="30">
                  <c:v>41888</c:v>
                </c:pt>
                <c:pt idx="31">
                  <c:v>41895</c:v>
                </c:pt>
                <c:pt idx="32">
                  <c:v>41902</c:v>
                </c:pt>
                <c:pt idx="33">
                  <c:v>41909</c:v>
                </c:pt>
                <c:pt idx="34">
                  <c:v>41916</c:v>
                </c:pt>
                <c:pt idx="35">
                  <c:v>41923</c:v>
                </c:pt>
                <c:pt idx="36">
                  <c:v>41930</c:v>
                </c:pt>
                <c:pt idx="37">
                  <c:v>41937</c:v>
                </c:pt>
                <c:pt idx="38">
                  <c:v>41944</c:v>
                </c:pt>
                <c:pt idx="39">
                  <c:v>41951</c:v>
                </c:pt>
                <c:pt idx="40">
                  <c:v>41958</c:v>
                </c:pt>
                <c:pt idx="41">
                  <c:v>41965</c:v>
                </c:pt>
                <c:pt idx="42">
                  <c:v>41972</c:v>
                </c:pt>
                <c:pt idx="43">
                  <c:v>41979</c:v>
                </c:pt>
                <c:pt idx="44">
                  <c:v>41986</c:v>
                </c:pt>
                <c:pt idx="45">
                  <c:v>41993</c:v>
                </c:pt>
                <c:pt idx="46">
                  <c:v>42000</c:v>
                </c:pt>
                <c:pt idx="47">
                  <c:v>42007</c:v>
                </c:pt>
                <c:pt idx="48">
                  <c:v>42014</c:v>
                </c:pt>
                <c:pt idx="49">
                  <c:v>42021</c:v>
                </c:pt>
                <c:pt idx="50">
                  <c:v>42028</c:v>
                </c:pt>
                <c:pt idx="51">
                  <c:v>42035</c:v>
                </c:pt>
                <c:pt idx="52">
                  <c:v>42042</c:v>
                </c:pt>
                <c:pt idx="53">
                  <c:v>42049</c:v>
                </c:pt>
                <c:pt idx="54">
                  <c:v>42056</c:v>
                </c:pt>
                <c:pt idx="55">
                  <c:v>42063</c:v>
                </c:pt>
                <c:pt idx="56">
                  <c:v>42070</c:v>
                </c:pt>
                <c:pt idx="57">
                  <c:v>42077</c:v>
                </c:pt>
                <c:pt idx="58">
                  <c:v>42084</c:v>
                </c:pt>
                <c:pt idx="59">
                  <c:v>42091</c:v>
                </c:pt>
                <c:pt idx="60">
                  <c:v>42098</c:v>
                </c:pt>
                <c:pt idx="61">
                  <c:v>42105</c:v>
                </c:pt>
                <c:pt idx="62">
                  <c:v>42112</c:v>
                </c:pt>
                <c:pt idx="63">
                  <c:v>42119</c:v>
                </c:pt>
                <c:pt idx="64">
                  <c:v>42126</c:v>
                </c:pt>
                <c:pt idx="65">
                  <c:v>42133</c:v>
                </c:pt>
                <c:pt idx="66">
                  <c:v>42140</c:v>
                </c:pt>
                <c:pt idx="67">
                  <c:v>42147</c:v>
                </c:pt>
                <c:pt idx="68">
                  <c:v>42154</c:v>
                </c:pt>
                <c:pt idx="69">
                  <c:v>42161</c:v>
                </c:pt>
                <c:pt idx="70">
                  <c:v>42168</c:v>
                </c:pt>
                <c:pt idx="71">
                  <c:v>42175</c:v>
                </c:pt>
                <c:pt idx="72">
                  <c:v>42182</c:v>
                </c:pt>
                <c:pt idx="73">
                  <c:v>42189</c:v>
                </c:pt>
                <c:pt idx="74">
                  <c:v>42196</c:v>
                </c:pt>
                <c:pt idx="75">
                  <c:v>42203</c:v>
                </c:pt>
                <c:pt idx="76">
                  <c:v>42210</c:v>
                </c:pt>
                <c:pt idx="77">
                  <c:v>42217</c:v>
                </c:pt>
                <c:pt idx="78">
                  <c:v>42224</c:v>
                </c:pt>
                <c:pt idx="79">
                  <c:v>42231</c:v>
                </c:pt>
                <c:pt idx="80">
                  <c:v>42238</c:v>
                </c:pt>
                <c:pt idx="81">
                  <c:v>42245</c:v>
                </c:pt>
                <c:pt idx="82">
                  <c:v>42252</c:v>
                </c:pt>
                <c:pt idx="83">
                  <c:v>42259</c:v>
                </c:pt>
                <c:pt idx="84">
                  <c:v>42266</c:v>
                </c:pt>
                <c:pt idx="85">
                  <c:v>42273</c:v>
                </c:pt>
                <c:pt idx="86">
                  <c:v>42280</c:v>
                </c:pt>
                <c:pt idx="87">
                  <c:v>42287</c:v>
                </c:pt>
                <c:pt idx="88">
                  <c:v>42294</c:v>
                </c:pt>
                <c:pt idx="89">
                  <c:v>42301</c:v>
                </c:pt>
                <c:pt idx="90">
                  <c:v>42308</c:v>
                </c:pt>
                <c:pt idx="91">
                  <c:v>42315</c:v>
                </c:pt>
                <c:pt idx="92">
                  <c:v>42322</c:v>
                </c:pt>
                <c:pt idx="93">
                  <c:v>42329</c:v>
                </c:pt>
                <c:pt idx="94">
                  <c:v>42336</c:v>
                </c:pt>
                <c:pt idx="95">
                  <c:v>42343</c:v>
                </c:pt>
                <c:pt idx="96">
                  <c:v>42350</c:v>
                </c:pt>
                <c:pt idx="97">
                  <c:v>42357</c:v>
                </c:pt>
                <c:pt idx="98">
                  <c:v>42364</c:v>
                </c:pt>
                <c:pt idx="99">
                  <c:v>42371</c:v>
                </c:pt>
                <c:pt idx="100">
                  <c:v>42378</c:v>
                </c:pt>
                <c:pt idx="101">
                  <c:v>42385</c:v>
                </c:pt>
                <c:pt idx="102">
                  <c:v>42392</c:v>
                </c:pt>
                <c:pt idx="103">
                  <c:v>42399</c:v>
                </c:pt>
                <c:pt idx="104">
                  <c:v>42406</c:v>
                </c:pt>
                <c:pt idx="105">
                  <c:v>42413</c:v>
                </c:pt>
                <c:pt idx="106">
                  <c:v>42420</c:v>
                </c:pt>
                <c:pt idx="107">
                  <c:v>42427</c:v>
                </c:pt>
                <c:pt idx="108">
                  <c:v>42434</c:v>
                </c:pt>
                <c:pt idx="109">
                  <c:v>42441</c:v>
                </c:pt>
                <c:pt idx="110">
                  <c:v>42448</c:v>
                </c:pt>
                <c:pt idx="111">
                  <c:v>42455</c:v>
                </c:pt>
                <c:pt idx="112">
                  <c:v>42462</c:v>
                </c:pt>
                <c:pt idx="113">
                  <c:v>42469</c:v>
                </c:pt>
                <c:pt idx="114">
                  <c:v>42476</c:v>
                </c:pt>
                <c:pt idx="115">
                  <c:v>42483</c:v>
                </c:pt>
                <c:pt idx="116">
                  <c:v>42490</c:v>
                </c:pt>
                <c:pt idx="117">
                  <c:v>42497</c:v>
                </c:pt>
                <c:pt idx="118">
                  <c:v>42504</c:v>
                </c:pt>
                <c:pt idx="119">
                  <c:v>42511</c:v>
                </c:pt>
                <c:pt idx="120">
                  <c:v>42518</c:v>
                </c:pt>
                <c:pt idx="121">
                  <c:v>42525</c:v>
                </c:pt>
                <c:pt idx="122">
                  <c:v>42532</c:v>
                </c:pt>
                <c:pt idx="123">
                  <c:v>42539</c:v>
                </c:pt>
                <c:pt idx="124">
                  <c:v>42546</c:v>
                </c:pt>
                <c:pt idx="125">
                  <c:v>42553</c:v>
                </c:pt>
                <c:pt idx="126">
                  <c:v>42560</c:v>
                </c:pt>
                <c:pt idx="127">
                  <c:v>42567</c:v>
                </c:pt>
                <c:pt idx="128">
                  <c:v>42574</c:v>
                </c:pt>
                <c:pt idx="129">
                  <c:v>42581</c:v>
                </c:pt>
                <c:pt idx="130">
                  <c:v>42588</c:v>
                </c:pt>
                <c:pt idx="131">
                  <c:v>42595</c:v>
                </c:pt>
                <c:pt idx="132">
                  <c:v>42602</c:v>
                </c:pt>
                <c:pt idx="133">
                  <c:v>42609</c:v>
                </c:pt>
                <c:pt idx="134">
                  <c:v>42616</c:v>
                </c:pt>
                <c:pt idx="135">
                  <c:v>42623</c:v>
                </c:pt>
                <c:pt idx="136">
                  <c:v>42630</c:v>
                </c:pt>
                <c:pt idx="137">
                  <c:v>42637</c:v>
                </c:pt>
                <c:pt idx="138">
                  <c:v>42644</c:v>
                </c:pt>
                <c:pt idx="139">
                  <c:v>42651</c:v>
                </c:pt>
                <c:pt idx="140">
                  <c:v>42658</c:v>
                </c:pt>
                <c:pt idx="141">
                  <c:v>42665</c:v>
                </c:pt>
                <c:pt idx="142">
                  <c:v>42672</c:v>
                </c:pt>
                <c:pt idx="143">
                  <c:v>42679</c:v>
                </c:pt>
                <c:pt idx="144">
                  <c:v>42686</c:v>
                </c:pt>
                <c:pt idx="145">
                  <c:v>42693</c:v>
                </c:pt>
                <c:pt idx="146">
                  <c:v>42700</c:v>
                </c:pt>
                <c:pt idx="147">
                  <c:v>42707</c:v>
                </c:pt>
                <c:pt idx="148">
                  <c:v>42714</c:v>
                </c:pt>
                <c:pt idx="149">
                  <c:v>42721</c:v>
                </c:pt>
                <c:pt idx="150">
                  <c:v>42728</c:v>
                </c:pt>
                <c:pt idx="151">
                  <c:v>42735</c:v>
                </c:pt>
                <c:pt idx="152">
                  <c:v>42742</c:v>
                </c:pt>
                <c:pt idx="153">
                  <c:v>42749</c:v>
                </c:pt>
                <c:pt idx="154">
                  <c:v>42756</c:v>
                </c:pt>
                <c:pt idx="155">
                  <c:v>42763</c:v>
                </c:pt>
                <c:pt idx="156">
                  <c:v>42770</c:v>
                </c:pt>
                <c:pt idx="157">
                  <c:v>42777</c:v>
                </c:pt>
                <c:pt idx="158">
                  <c:v>42784</c:v>
                </c:pt>
                <c:pt idx="159">
                  <c:v>42791</c:v>
                </c:pt>
                <c:pt idx="160">
                  <c:v>42798</c:v>
                </c:pt>
                <c:pt idx="161">
                  <c:v>42805</c:v>
                </c:pt>
                <c:pt idx="162">
                  <c:v>42812</c:v>
                </c:pt>
                <c:pt idx="163">
                  <c:v>42819</c:v>
                </c:pt>
                <c:pt idx="164">
                  <c:v>42826</c:v>
                </c:pt>
                <c:pt idx="165">
                  <c:v>42833</c:v>
                </c:pt>
                <c:pt idx="166">
                  <c:v>42840</c:v>
                </c:pt>
                <c:pt idx="167">
                  <c:v>42847</c:v>
                </c:pt>
                <c:pt idx="168">
                  <c:v>42854</c:v>
                </c:pt>
                <c:pt idx="169">
                  <c:v>42861</c:v>
                </c:pt>
                <c:pt idx="170">
                  <c:v>42868</c:v>
                </c:pt>
                <c:pt idx="171">
                  <c:v>42875</c:v>
                </c:pt>
                <c:pt idx="172">
                  <c:v>42882</c:v>
                </c:pt>
                <c:pt idx="173">
                  <c:v>42889</c:v>
                </c:pt>
                <c:pt idx="174">
                  <c:v>42896</c:v>
                </c:pt>
                <c:pt idx="175">
                  <c:v>42903</c:v>
                </c:pt>
                <c:pt idx="176">
                  <c:v>42910</c:v>
                </c:pt>
                <c:pt idx="177">
                  <c:v>42917</c:v>
                </c:pt>
                <c:pt idx="178">
                  <c:v>42924</c:v>
                </c:pt>
                <c:pt idx="179">
                  <c:v>42931</c:v>
                </c:pt>
                <c:pt idx="180">
                  <c:v>42938</c:v>
                </c:pt>
                <c:pt idx="181">
                  <c:v>42945</c:v>
                </c:pt>
                <c:pt idx="182">
                  <c:v>42952</c:v>
                </c:pt>
                <c:pt idx="183">
                  <c:v>42959</c:v>
                </c:pt>
                <c:pt idx="184">
                  <c:v>42966</c:v>
                </c:pt>
                <c:pt idx="185">
                  <c:v>42973</c:v>
                </c:pt>
                <c:pt idx="186">
                  <c:v>42980</c:v>
                </c:pt>
                <c:pt idx="187">
                  <c:v>42987</c:v>
                </c:pt>
                <c:pt idx="188">
                  <c:v>42994</c:v>
                </c:pt>
                <c:pt idx="189">
                  <c:v>43001</c:v>
                </c:pt>
                <c:pt idx="190">
                  <c:v>43008</c:v>
                </c:pt>
                <c:pt idx="191">
                  <c:v>43015</c:v>
                </c:pt>
                <c:pt idx="192">
                  <c:v>43022</c:v>
                </c:pt>
                <c:pt idx="193">
                  <c:v>43029</c:v>
                </c:pt>
                <c:pt idx="194">
                  <c:v>43036</c:v>
                </c:pt>
                <c:pt idx="195">
                  <c:v>43043</c:v>
                </c:pt>
                <c:pt idx="196">
                  <c:v>43050</c:v>
                </c:pt>
                <c:pt idx="197">
                  <c:v>43057</c:v>
                </c:pt>
                <c:pt idx="198">
                  <c:v>43064</c:v>
                </c:pt>
                <c:pt idx="199">
                  <c:v>43071</c:v>
                </c:pt>
                <c:pt idx="200">
                  <c:v>43078</c:v>
                </c:pt>
                <c:pt idx="201">
                  <c:v>43085</c:v>
                </c:pt>
                <c:pt idx="202">
                  <c:v>43092</c:v>
                </c:pt>
                <c:pt idx="203">
                  <c:v>43099</c:v>
                </c:pt>
                <c:pt idx="204">
                  <c:v>43106</c:v>
                </c:pt>
                <c:pt idx="205">
                  <c:v>43113</c:v>
                </c:pt>
                <c:pt idx="206">
                  <c:v>43120</c:v>
                </c:pt>
                <c:pt idx="207">
                  <c:v>43127</c:v>
                </c:pt>
                <c:pt idx="208">
                  <c:v>43134</c:v>
                </c:pt>
                <c:pt idx="209">
                  <c:v>43141</c:v>
                </c:pt>
                <c:pt idx="210">
                  <c:v>43148</c:v>
                </c:pt>
                <c:pt idx="211">
                  <c:v>43155</c:v>
                </c:pt>
                <c:pt idx="212">
                  <c:v>43162</c:v>
                </c:pt>
                <c:pt idx="213">
                  <c:v>43169</c:v>
                </c:pt>
                <c:pt idx="214">
                  <c:v>43176</c:v>
                </c:pt>
                <c:pt idx="215">
                  <c:v>43183</c:v>
                </c:pt>
                <c:pt idx="216">
                  <c:v>43190</c:v>
                </c:pt>
                <c:pt idx="217">
                  <c:v>43197</c:v>
                </c:pt>
                <c:pt idx="218">
                  <c:v>43204</c:v>
                </c:pt>
                <c:pt idx="219">
                  <c:v>43211</c:v>
                </c:pt>
                <c:pt idx="220">
                  <c:v>43218</c:v>
                </c:pt>
                <c:pt idx="221">
                  <c:v>43225</c:v>
                </c:pt>
                <c:pt idx="222">
                  <c:v>43232</c:v>
                </c:pt>
                <c:pt idx="223">
                  <c:v>43239</c:v>
                </c:pt>
                <c:pt idx="224">
                  <c:v>43246</c:v>
                </c:pt>
                <c:pt idx="225">
                  <c:v>43253</c:v>
                </c:pt>
                <c:pt idx="226">
                  <c:v>43260</c:v>
                </c:pt>
                <c:pt idx="227">
                  <c:v>43267</c:v>
                </c:pt>
                <c:pt idx="228">
                  <c:v>43274</c:v>
                </c:pt>
                <c:pt idx="229">
                  <c:v>43281</c:v>
                </c:pt>
                <c:pt idx="230">
                  <c:v>43288</c:v>
                </c:pt>
                <c:pt idx="231">
                  <c:v>43295</c:v>
                </c:pt>
                <c:pt idx="232">
                  <c:v>43302</c:v>
                </c:pt>
                <c:pt idx="233">
                  <c:v>43309</c:v>
                </c:pt>
                <c:pt idx="234">
                  <c:v>43316</c:v>
                </c:pt>
                <c:pt idx="235">
                  <c:v>43323</c:v>
                </c:pt>
                <c:pt idx="236">
                  <c:v>43330</c:v>
                </c:pt>
                <c:pt idx="237">
                  <c:v>43337</c:v>
                </c:pt>
                <c:pt idx="238">
                  <c:v>43344</c:v>
                </c:pt>
                <c:pt idx="239">
                  <c:v>43351</c:v>
                </c:pt>
                <c:pt idx="240">
                  <c:v>43358</c:v>
                </c:pt>
                <c:pt idx="241">
                  <c:v>43365</c:v>
                </c:pt>
                <c:pt idx="242">
                  <c:v>43372</c:v>
                </c:pt>
                <c:pt idx="243">
                  <c:v>43379</c:v>
                </c:pt>
                <c:pt idx="244">
                  <c:v>43386</c:v>
                </c:pt>
                <c:pt idx="245">
                  <c:v>43393</c:v>
                </c:pt>
                <c:pt idx="246">
                  <c:v>43400</c:v>
                </c:pt>
                <c:pt idx="247">
                  <c:v>43407</c:v>
                </c:pt>
                <c:pt idx="248">
                  <c:v>43414</c:v>
                </c:pt>
                <c:pt idx="249">
                  <c:v>43421</c:v>
                </c:pt>
                <c:pt idx="250">
                  <c:v>43428</c:v>
                </c:pt>
                <c:pt idx="251">
                  <c:v>43435</c:v>
                </c:pt>
                <c:pt idx="252">
                  <c:v>43442</c:v>
                </c:pt>
                <c:pt idx="253">
                  <c:v>43449</c:v>
                </c:pt>
                <c:pt idx="254">
                  <c:v>43456</c:v>
                </c:pt>
                <c:pt idx="255">
                  <c:v>43463</c:v>
                </c:pt>
                <c:pt idx="256">
                  <c:v>43470</c:v>
                </c:pt>
                <c:pt idx="257">
                  <c:v>43477</c:v>
                </c:pt>
                <c:pt idx="258">
                  <c:v>43484</c:v>
                </c:pt>
                <c:pt idx="259">
                  <c:v>43491</c:v>
                </c:pt>
                <c:pt idx="260">
                  <c:v>43498</c:v>
                </c:pt>
                <c:pt idx="261">
                  <c:v>43505</c:v>
                </c:pt>
                <c:pt idx="262">
                  <c:v>43512</c:v>
                </c:pt>
                <c:pt idx="263">
                  <c:v>43519</c:v>
                </c:pt>
                <c:pt idx="264">
                  <c:v>43526</c:v>
                </c:pt>
                <c:pt idx="265">
                  <c:v>43533</c:v>
                </c:pt>
                <c:pt idx="266">
                  <c:v>43540</c:v>
                </c:pt>
                <c:pt idx="267">
                  <c:v>43547</c:v>
                </c:pt>
                <c:pt idx="268">
                  <c:v>43554</c:v>
                </c:pt>
                <c:pt idx="269">
                  <c:v>43561</c:v>
                </c:pt>
                <c:pt idx="270">
                  <c:v>43568</c:v>
                </c:pt>
                <c:pt idx="271">
                  <c:v>43575</c:v>
                </c:pt>
                <c:pt idx="272">
                  <c:v>43582</c:v>
                </c:pt>
                <c:pt idx="273">
                  <c:v>43589</c:v>
                </c:pt>
                <c:pt idx="274">
                  <c:v>43596</c:v>
                </c:pt>
                <c:pt idx="275">
                  <c:v>43603</c:v>
                </c:pt>
                <c:pt idx="276">
                  <c:v>43610</c:v>
                </c:pt>
                <c:pt idx="277">
                  <c:v>43617</c:v>
                </c:pt>
                <c:pt idx="278">
                  <c:v>43624</c:v>
                </c:pt>
                <c:pt idx="279">
                  <c:v>43631</c:v>
                </c:pt>
                <c:pt idx="280">
                  <c:v>43638</c:v>
                </c:pt>
                <c:pt idx="281">
                  <c:v>43645</c:v>
                </c:pt>
                <c:pt idx="282">
                  <c:v>43652</c:v>
                </c:pt>
                <c:pt idx="283">
                  <c:v>43659</c:v>
                </c:pt>
                <c:pt idx="284">
                  <c:v>43666</c:v>
                </c:pt>
                <c:pt idx="285">
                  <c:v>43673</c:v>
                </c:pt>
                <c:pt idx="286">
                  <c:v>43680</c:v>
                </c:pt>
                <c:pt idx="287">
                  <c:v>43687</c:v>
                </c:pt>
                <c:pt idx="288">
                  <c:v>43694</c:v>
                </c:pt>
                <c:pt idx="289">
                  <c:v>43701</c:v>
                </c:pt>
                <c:pt idx="290">
                  <c:v>43708</c:v>
                </c:pt>
                <c:pt idx="291">
                  <c:v>43715</c:v>
                </c:pt>
                <c:pt idx="292">
                  <c:v>43722</c:v>
                </c:pt>
                <c:pt idx="293">
                  <c:v>43729</c:v>
                </c:pt>
                <c:pt idx="294">
                  <c:v>43736</c:v>
                </c:pt>
                <c:pt idx="295">
                  <c:v>43743</c:v>
                </c:pt>
                <c:pt idx="296">
                  <c:v>43750</c:v>
                </c:pt>
                <c:pt idx="297">
                  <c:v>43757</c:v>
                </c:pt>
                <c:pt idx="298">
                  <c:v>43764</c:v>
                </c:pt>
                <c:pt idx="299">
                  <c:v>43771</c:v>
                </c:pt>
                <c:pt idx="300">
                  <c:v>43778</c:v>
                </c:pt>
                <c:pt idx="301">
                  <c:v>43785</c:v>
                </c:pt>
                <c:pt idx="302">
                  <c:v>43792</c:v>
                </c:pt>
                <c:pt idx="303">
                  <c:v>43799</c:v>
                </c:pt>
                <c:pt idx="304">
                  <c:v>43806</c:v>
                </c:pt>
                <c:pt idx="305">
                  <c:v>43813</c:v>
                </c:pt>
                <c:pt idx="306">
                  <c:v>43820</c:v>
                </c:pt>
                <c:pt idx="307">
                  <c:v>43827</c:v>
                </c:pt>
                <c:pt idx="308">
                  <c:v>43834</c:v>
                </c:pt>
                <c:pt idx="309">
                  <c:v>43841</c:v>
                </c:pt>
                <c:pt idx="310">
                  <c:v>43848</c:v>
                </c:pt>
                <c:pt idx="311">
                  <c:v>43855</c:v>
                </c:pt>
                <c:pt idx="312">
                  <c:v>43862</c:v>
                </c:pt>
                <c:pt idx="313">
                  <c:v>43869</c:v>
                </c:pt>
                <c:pt idx="314">
                  <c:v>43876</c:v>
                </c:pt>
                <c:pt idx="315">
                  <c:v>43883</c:v>
                </c:pt>
                <c:pt idx="316">
                  <c:v>43890</c:v>
                </c:pt>
                <c:pt idx="317">
                  <c:v>43897</c:v>
                </c:pt>
                <c:pt idx="318">
                  <c:v>43904</c:v>
                </c:pt>
                <c:pt idx="319">
                  <c:v>43911</c:v>
                </c:pt>
                <c:pt idx="320">
                  <c:v>43918</c:v>
                </c:pt>
                <c:pt idx="321">
                  <c:v>43925</c:v>
                </c:pt>
                <c:pt idx="322">
                  <c:v>43932</c:v>
                </c:pt>
                <c:pt idx="323">
                  <c:v>43939</c:v>
                </c:pt>
                <c:pt idx="324">
                  <c:v>43946</c:v>
                </c:pt>
                <c:pt idx="325">
                  <c:v>43953</c:v>
                </c:pt>
                <c:pt idx="326">
                  <c:v>43960</c:v>
                </c:pt>
                <c:pt idx="327">
                  <c:v>43967</c:v>
                </c:pt>
                <c:pt idx="328">
                  <c:v>43974</c:v>
                </c:pt>
                <c:pt idx="329">
                  <c:v>43981</c:v>
                </c:pt>
                <c:pt idx="330">
                  <c:v>43988</c:v>
                </c:pt>
                <c:pt idx="331">
                  <c:v>43995</c:v>
                </c:pt>
                <c:pt idx="332">
                  <c:v>44002</c:v>
                </c:pt>
                <c:pt idx="333">
                  <c:v>44009</c:v>
                </c:pt>
                <c:pt idx="334">
                  <c:v>44016</c:v>
                </c:pt>
              </c:numCache>
            </c:numRef>
          </c:xVal>
          <c:yVal>
            <c:numRef>
              <c:f>'Delivery Log Summary'!$M$4:$M$341</c:f>
              <c:numCache>
                <c:formatCode>#,##0</c:formatCode>
                <c:ptCount val="338"/>
                <c:pt idx="0">
                  <c:v>6.5349408333333336</c:v>
                </c:pt>
                <c:pt idx="1">
                  <c:v>6.788333333333334</c:v>
                </c:pt>
                <c:pt idx="2">
                  <c:v>6.6316666666666686</c:v>
                </c:pt>
                <c:pt idx="3">
                  <c:v>9.9375</c:v>
                </c:pt>
                <c:pt idx="4">
                  <c:v>9.9600000000000009</c:v>
                </c:pt>
                <c:pt idx="5">
                  <c:v>13.173333333333332</c:v>
                </c:pt>
                <c:pt idx="6">
                  <c:v>13.194999999999999</c:v>
                </c:pt>
                <c:pt idx="7">
                  <c:v>19.580000000000002</c:v>
                </c:pt>
                <c:pt idx="8">
                  <c:v>28.578333333333337</c:v>
                </c:pt>
                <c:pt idx="9">
                  <c:v>26.508333333333336</c:v>
                </c:pt>
                <c:pt idx="10">
                  <c:v>23.043333333333337</c:v>
                </c:pt>
                <c:pt idx="11">
                  <c:v>23.561666666666667</c:v>
                </c:pt>
                <c:pt idx="12">
                  <c:v>23.069999999999997</c:v>
                </c:pt>
                <c:pt idx="13">
                  <c:v>22.623333333333335</c:v>
                </c:pt>
                <c:pt idx="14">
                  <c:v>20.935000000000002</c:v>
                </c:pt>
                <c:pt idx="15">
                  <c:v>26.140000000000004</c:v>
                </c:pt>
                <c:pt idx="16">
                  <c:v>18.486666666666668</c:v>
                </c:pt>
                <c:pt idx="17">
                  <c:v>25.433333333333334</c:v>
                </c:pt>
                <c:pt idx="18">
                  <c:v>22.405000000000001</c:v>
                </c:pt>
                <c:pt idx="19">
                  <c:v>22.415000000000003</c:v>
                </c:pt>
                <c:pt idx="20">
                  <c:v>21.968333333333334</c:v>
                </c:pt>
                <c:pt idx="21">
                  <c:v>22.281666666666666</c:v>
                </c:pt>
                <c:pt idx="22">
                  <c:v>22.538333333333327</c:v>
                </c:pt>
                <c:pt idx="23">
                  <c:v>26.075833333333339</c:v>
                </c:pt>
                <c:pt idx="24">
                  <c:v>26.191666666666674</c:v>
                </c:pt>
                <c:pt idx="25">
                  <c:v>26.41</c:v>
                </c:pt>
                <c:pt idx="26">
                  <c:v>26.558333333333334</c:v>
                </c:pt>
                <c:pt idx="27">
                  <c:v>30.320000000000004</c:v>
                </c:pt>
                <c:pt idx="28">
                  <c:v>37.858333333333341</c:v>
                </c:pt>
                <c:pt idx="29">
                  <c:v>36.50333333333333</c:v>
                </c:pt>
                <c:pt idx="30">
                  <c:v>29.406666666666663</c:v>
                </c:pt>
                <c:pt idx="31">
                  <c:v>32.666666666666664</c:v>
                </c:pt>
                <c:pt idx="32">
                  <c:v>37.871666666666663</c:v>
                </c:pt>
                <c:pt idx="33">
                  <c:v>33.736666666666665</c:v>
                </c:pt>
                <c:pt idx="34">
                  <c:v>33.156666666666659</c:v>
                </c:pt>
                <c:pt idx="35">
                  <c:v>37.658333333333331</c:v>
                </c:pt>
                <c:pt idx="36">
                  <c:v>33.72</c:v>
                </c:pt>
                <c:pt idx="37">
                  <c:v>33.653333333333336</c:v>
                </c:pt>
                <c:pt idx="38">
                  <c:v>36.976666666666667</c:v>
                </c:pt>
                <c:pt idx="39">
                  <c:v>32.073333333333331</c:v>
                </c:pt>
                <c:pt idx="40">
                  <c:v>29.743333333333336</c:v>
                </c:pt>
                <c:pt idx="41">
                  <c:v>37.588333333333331</c:v>
                </c:pt>
                <c:pt idx="42">
                  <c:v>26.12</c:v>
                </c:pt>
                <c:pt idx="43">
                  <c:v>37.754999999999995</c:v>
                </c:pt>
                <c:pt idx="44">
                  <c:v>33.524999999999999</c:v>
                </c:pt>
                <c:pt idx="45">
                  <c:v>32.301666666666669</c:v>
                </c:pt>
                <c:pt idx="46">
                  <c:v>27.05</c:v>
                </c:pt>
                <c:pt idx="47">
                  <c:v>28.371666666666673</c:v>
                </c:pt>
                <c:pt idx="48">
                  <c:v>25.62166666666667</c:v>
                </c:pt>
                <c:pt idx="49">
                  <c:v>30.251666666666669</c:v>
                </c:pt>
                <c:pt idx="50">
                  <c:v>37.636666666666663</c:v>
                </c:pt>
                <c:pt idx="51">
                  <c:v>31.191666666666663</c:v>
                </c:pt>
                <c:pt idx="52">
                  <c:v>33.703333333333326</c:v>
                </c:pt>
                <c:pt idx="53">
                  <c:v>29.086666666666662</c:v>
                </c:pt>
                <c:pt idx="54">
                  <c:v>38.345000000000006</c:v>
                </c:pt>
                <c:pt idx="55">
                  <c:v>33.743333333333332</c:v>
                </c:pt>
                <c:pt idx="56">
                  <c:v>36.840000000000011</c:v>
                </c:pt>
                <c:pt idx="57">
                  <c:v>35.738333333333337</c:v>
                </c:pt>
                <c:pt idx="58">
                  <c:v>37.086666666666666</c:v>
                </c:pt>
                <c:pt idx="59">
                  <c:v>33.945000000000007</c:v>
                </c:pt>
                <c:pt idx="60">
                  <c:v>34.196666666666665</c:v>
                </c:pt>
                <c:pt idx="61">
                  <c:v>37.506666666666675</c:v>
                </c:pt>
                <c:pt idx="62">
                  <c:v>33.014999999999993</c:v>
                </c:pt>
                <c:pt idx="63">
                  <c:v>30.424999999999997</c:v>
                </c:pt>
                <c:pt idx="64">
                  <c:v>33.323333333333331</c:v>
                </c:pt>
                <c:pt idx="65">
                  <c:v>33.12166666666667</c:v>
                </c:pt>
                <c:pt idx="66">
                  <c:v>37.426666666666655</c:v>
                </c:pt>
                <c:pt idx="67">
                  <c:v>40.143333333333331</c:v>
                </c:pt>
                <c:pt idx="68">
                  <c:v>37.748333333333328</c:v>
                </c:pt>
                <c:pt idx="69">
                  <c:v>33.89</c:v>
                </c:pt>
                <c:pt idx="70">
                  <c:v>36.885000000000005</c:v>
                </c:pt>
                <c:pt idx="71">
                  <c:v>40.201666666666675</c:v>
                </c:pt>
                <c:pt idx="72">
                  <c:v>41.201666666666668</c:v>
                </c:pt>
                <c:pt idx="73">
                  <c:v>37.723333333333329</c:v>
                </c:pt>
                <c:pt idx="74">
                  <c:v>30.909999999999997</c:v>
                </c:pt>
                <c:pt idx="75">
                  <c:v>34.923333333333339</c:v>
                </c:pt>
                <c:pt idx="76">
                  <c:v>33.298333333333339</c:v>
                </c:pt>
                <c:pt idx="77">
                  <c:v>33.923333333333332</c:v>
                </c:pt>
                <c:pt idx="78">
                  <c:v>41.264166666666661</c:v>
                </c:pt>
                <c:pt idx="79">
                  <c:v>32.628333333333337</c:v>
                </c:pt>
                <c:pt idx="80">
                  <c:v>41.118333333333332</c:v>
                </c:pt>
                <c:pt idx="81">
                  <c:v>29.081666666666674</c:v>
                </c:pt>
                <c:pt idx="82">
                  <c:v>29.679999999999996</c:v>
                </c:pt>
                <c:pt idx="83">
                  <c:v>28.905000000000001</c:v>
                </c:pt>
                <c:pt idx="84">
                  <c:v>36.536666666666662</c:v>
                </c:pt>
                <c:pt idx="85">
                  <c:v>35.001666666666665</c:v>
                </c:pt>
                <c:pt idx="86">
                  <c:v>33.46</c:v>
                </c:pt>
                <c:pt idx="87">
                  <c:v>39.201666666666675</c:v>
                </c:pt>
                <c:pt idx="88">
                  <c:v>36.655000000000001</c:v>
                </c:pt>
                <c:pt idx="89">
                  <c:v>37.480000000000011</c:v>
                </c:pt>
                <c:pt idx="90">
                  <c:v>35.288333333333341</c:v>
                </c:pt>
                <c:pt idx="91">
                  <c:v>32.068333333333335</c:v>
                </c:pt>
                <c:pt idx="92">
                  <c:v>35.796666666666674</c:v>
                </c:pt>
                <c:pt idx="93">
                  <c:v>33.991666666666667</c:v>
                </c:pt>
                <c:pt idx="94">
                  <c:v>33.396666666666668</c:v>
                </c:pt>
                <c:pt idx="95">
                  <c:v>37.168333333333337</c:v>
                </c:pt>
                <c:pt idx="96">
                  <c:v>34.791666666666664</c:v>
                </c:pt>
                <c:pt idx="97">
                  <c:v>39.986666666666657</c:v>
                </c:pt>
                <c:pt idx="98">
                  <c:v>34.981666666666669</c:v>
                </c:pt>
                <c:pt idx="99">
                  <c:v>30.398333333333337</c:v>
                </c:pt>
                <c:pt idx="100">
                  <c:v>42.818333333333335</c:v>
                </c:pt>
                <c:pt idx="101">
                  <c:v>45.846666666666671</c:v>
                </c:pt>
                <c:pt idx="102">
                  <c:v>46.620000000000005</c:v>
                </c:pt>
                <c:pt idx="103">
                  <c:v>51.921666666666674</c:v>
                </c:pt>
                <c:pt idx="104">
                  <c:v>48.839999999999996</c:v>
                </c:pt>
                <c:pt idx="105">
                  <c:v>47.663333333333355</c:v>
                </c:pt>
                <c:pt idx="106">
                  <c:v>54.500000000000007</c:v>
                </c:pt>
                <c:pt idx="107">
                  <c:v>43.43666666666666</c:v>
                </c:pt>
                <c:pt idx="108">
                  <c:v>54.221666666666657</c:v>
                </c:pt>
                <c:pt idx="109">
                  <c:v>55.773333333333333</c:v>
                </c:pt>
                <c:pt idx="110">
                  <c:v>61.68</c:v>
                </c:pt>
                <c:pt idx="111">
                  <c:v>54.143333333333338</c:v>
                </c:pt>
                <c:pt idx="112">
                  <c:v>57.910000000000018</c:v>
                </c:pt>
                <c:pt idx="113">
                  <c:v>58.735000000000007</c:v>
                </c:pt>
                <c:pt idx="114">
                  <c:v>51.71</c:v>
                </c:pt>
                <c:pt idx="115">
                  <c:v>69.716666666666654</c:v>
                </c:pt>
                <c:pt idx="116">
                  <c:v>72.723333333333329</c:v>
                </c:pt>
                <c:pt idx="117">
                  <c:v>79.512500000000003</c:v>
                </c:pt>
                <c:pt idx="118">
                  <c:v>75.083333333333329</c:v>
                </c:pt>
                <c:pt idx="119">
                  <c:v>80.308333333333323</c:v>
                </c:pt>
                <c:pt idx="120">
                  <c:v>72.38000000000001</c:v>
                </c:pt>
                <c:pt idx="121">
                  <c:v>65.068333333333328</c:v>
                </c:pt>
                <c:pt idx="122">
                  <c:v>75.86999999999999</c:v>
                </c:pt>
                <c:pt idx="123">
                  <c:v>76.323333333333338</c:v>
                </c:pt>
                <c:pt idx="124">
                  <c:v>69.501666666666665</c:v>
                </c:pt>
                <c:pt idx="125">
                  <c:v>69.298333333333332</c:v>
                </c:pt>
                <c:pt idx="126">
                  <c:v>70.515322719573319</c:v>
                </c:pt>
                <c:pt idx="127">
                  <c:v>77.050000000000026</c:v>
                </c:pt>
                <c:pt idx="128">
                  <c:v>62.61970033333332</c:v>
                </c:pt>
                <c:pt idx="129">
                  <c:v>73.666666666666671</c:v>
                </c:pt>
                <c:pt idx="130">
                  <c:v>62.130592202666662</c:v>
                </c:pt>
                <c:pt idx="131">
                  <c:v>53.531840448000004</c:v>
                </c:pt>
                <c:pt idx="132">
                  <c:v>78.119265576533337</c:v>
                </c:pt>
                <c:pt idx="133">
                  <c:v>70.771899790933347</c:v>
                </c:pt>
                <c:pt idx="134">
                  <c:v>77.879544625088016</c:v>
                </c:pt>
                <c:pt idx="135">
                  <c:v>84.326380710400002</c:v>
                </c:pt>
                <c:pt idx="136">
                  <c:v>99.432801764533323</c:v>
                </c:pt>
                <c:pt idx="137">
                  <c:v>92.656666666666652</c:v>
                </c:pt>
                <c:pt idx="138">
                  <c:v>70.985446466133354</c:v>
                </c:pt>
                <c:pt idx="139">
                  <c:v>103.13944267999999</c:v>
                </c:pt>
                <c:pt idx="140">
                  <c:v>93.265391409333333</c:v>
                </c:pt>
                <c:pt idx="141">
                  <c:v>69.638999999999996</c:v>
                </c:pt>
                <c:pt idx="142">
                  <c:v>93.55619053333335</c:v>
                </c:pt>
                <c:pt idx="143">
                  <c:v>88.892580254933321</c:v>
                </c:pt>
                <c:pt idx="144">
                  <c:v>95.430144991999967</c:v>
                </c:pt>
                <c:pt idx="145">
                  <c:v>92.630610947999983</c:v>
                </c:pt>
                <c:pt idx="146">
                  <c:v>87.746347157333318</c:v>
                </c:pt>
                <c:pt idx="147">
                  <c:v>99.416705512799993</c:v>
                </c:pt>
                <c:pt idx="148">
                  <c:v>96.283906846666653</c:v>
                </c:pt>
                <c:pt idx="149">
                  <c:v>96.560833333333349</c:v>
                </c:pt>
                <c:pt idx="150">
                  <c:v>94.444596106666651</c:v>
                </c:pt>
                <c:pt idx="151">
                  <c:v>99.699805600085327</c:v>
                </c:pt>
                <c:pt idx="152">
                  <c:v>99.399999999999977</c:v>
                </c:pt>
                <c:pt idx="153">
                  <c:v>92.646216009066677</c:v>
                </c:pt>
                <c:pt idx="154">
                  <c:v>100.60857309333333</c:v>
                </c:pt>
                <c:pt idx="155">
                  <c:v>102.25642040000001</c:v>
                </c:pt>
                <c:pt idx="156">
                  <c:v>100.83166666666664</c:v>
                </c:pt>
                <c:pt idx="157">
                  <c:v>104.99828576</c:v>
                </c:pt>
                <c:pt idx="158">
                  <c:v>110.75227589333333</c:v>
                </c:pt>
                <c:pt idx="159">
                  <c:v>95.62833333333333</c:v>
                </c:pt>
                <c:pt idx="160">
                  <c:v>110.85880133333333</c:v>
                </c:pt>
                <c:pt idx="161">
                  <c:v>105.45</c:v>
                </c:pt>
                <c:pt idx="162">
                  <c:v>110.28583333333336</c:v>
                </c:pt>
                <c:pt idx="163">
                  <c:v>107.375</c:v>
                </c:pt>
                <c:pt idx="164">
                  <c:v>105.214390528</c:v>
                </c:pt>
                <c:pt idx="165">
                  <c:v>104.49940051173333</c:v>
                </c:pt>
                <c:pt idx="166">
                  <c:v>112.59943795066665</c:v>
                </c:pt>
                <c:pt idx="167">
                  <c:v>105.00471558000002</c:v>
                </c:pt>
                <c:pt idx="168">
                  <c:v>108.86869360799999</c:v>
                </c:pt>
                <c:pt idx="169">
                  <c:v>103.91254251466665</c:v>
                </c:pt>
                <c:pt idx="170">
                  <c:v>98.033400671733318</c:v>
                </c:pt>
                <c:pt idx="171">
                  <c:v>107.36936558586667</c:v>
                </c:pt>
                <c:pt idx="172">
                  <c:v>108.45972009413332</c:v>
                </c:pt>
                <c:pt idx="173">
                  <c:v>99.63971952613332</c:v>
                </c:pt>
                <c:pt idx="174">
                  <c:v>104.64830855466668</c:v>
                </c:pt>
                <c:pt idx="175" formatCode="0">
                  <c:v>108.69583265546669</c:v>
                </c:pt>
                <c:pt idx="176" formatCode="0">
                  <c:v>95.748007347466668</c:v>
                </c:pt>
                <c:pt idx="177" formatCode="0">
                  <c:v>91.488826352800004</c:v>
                </c:pt>
                <c:pt idx="178" formatCode="0">
                  <c:v>84.344501394666679</c:v>
                </c:pt>
                <c:pt idx="179" formatCode="0">
                  <c:v>107.15787699093333</c:v>
                </c:pt>
                <c:pt idx="180" formatCode="0">
                  <c:v>96.69007390533335</c:v>
                </c:pt>
                <c:pt idx="181" formatCode="0">
                  <c:v>105.27566213599999</c:v>
                </c:pt>
                <c:pt idx="182" formatCode="0">
                  <c:v>99.128552381333364</c:v>
                </c:pt>
                <c:pt idx="183" formatCode="0">
                  <c:v>99.051474710133348</c:v>
                </c:pt>
                <c:pt idx="184" formatCode="0">
                  <c:v>92.690027239999992</c:v>
                </c:pt>
                <c:pt idx="185" formatCode="0">
                  <c:v>89.078288333333333</c:v>
                </c:pt>
                <c:pt idx="186" formatCode="0">
                  <c:v>85.480373197599988</c:v>
                </c:pt>
                <c:pt idx="187" formatCode="0">
                  <c:v>75.927083272000004</c:v>
                </c:pt>
                <c:pt idx="188" formatCode="0">
                  <c:v>84.985109562666665</c:v>
                </c:pt>
                <c:pt idx="189" formatCode="0">
                  <c:v>106.26447767040004</c:v>
                </c:pt>
                <c:pt idx="190" formatCode="0">
                  <c:v>96.740227185599991</c:v>
                </c:pt>
                <c:pt idx="191" formatCode="0">
                  <c:v>67.304559709066666</c:v>
                </c:pt>
                <c:pt idx="192" formatCode="0">
                  <c:v>69.806120298666656</c:v>
                </c:pt>
                <c:pt idx="193" formatCode="0">
                  <c:v>70.208124694933318</c:v>
                </c:pt>
                <c:pt idx="194" formatCode="0">
                  <c:v>109.59295185599997</c:v>
                </c:pt>
                <c:pt idx="195" formatCode="0">
                  <c:v>115.865774156</c:v>
                </c:pt>
                <c:pt idx="196" formatCode="0">
                  <c:v>110.93414711439999</c:v>
                </c:pt>
                <c:pt idx="197" formatCode="0">
                  <c:v>90.510434330666669</c:v>
                </c:pt>
                <c:pt idx="198" formatCode="0">
                  <c:v>108.60843355999998</c:v>
                </c:pt>
                <c:pt idx="199" formatCode="0">
                  <c:v>124.40517228373331</c:v>
                </c:pt>
                <c:pt idx="200" formatCode="0">
                  <c:v>133.41200409493331</c:v>
                </c:pt>
                <c:pt idx="201" formatCode="0">
                  <c:v>112.73970302719999</c:v>
                </c:pt>
                <c:pt idx="202" formatCode="0">
                  <c:v>115.53471492586665</c:v>
                </c:pt>
                <c:pt idx="203" formatCode="0">
                  <c:v>110.48639587093338</c:v>
                </c:pt>
                <c:pt idx="204" formatCode="0">
                  <c:v>95.537133543466652</c:v>
                </c:pt>
                <c:pt idx="205" formatCode="0">
                  <c:v>109.13668094506667</c:v>
                </c:pt>
                <c:pt idx="206" formatCode="0">
                  <c:v>139.41957357866667</c:v>
                </c:pt>
                <c:pt idx="207" formatCode="0">
                  <c:v>125.76582506666669</c:v>
                </c:pt>
                <c:pt idx="208" formatCode="0">
                  <c:v>134.51289519999995</c:v>
                </c:pt>
                <c:pt idx="209" formatCode="0">
                  <c:v>133.91786866666661</c:v>
                </c:pt>
                <c:pt idx="210" formatCode="0">
                  <c:v>104.86393559999996</c:v>
                </c:pt>
                <c:pt idx="211" formatCode="0">
                  <c:v>137.26371911658657</c:v>
                </c:pt>
                <c:pt idx="212" formatCode="0">
                  <c:v>87.415326399999969</c:v>
                </c:pt>
                <c:pt idx="213" formatCode="0">
                  <c:v>129.56733333333332</c:v>
                </c:pt>
                <c:pt idx="214" formatCode="0">
                  <c:v>116.7054034666666</c:v>
                </c:pt>
                <c:pt idx="215" formatCode="0">
                  <c:v>133.26069586666668</c:v>
                </c:pt>
                <c:pt idx="216" formatCode="0">
                  <c:v>107.64935560000002</c:v>
                </c:pt>
                <c:pt idx="217" formatCode="0">
                  <c:v>111.41544653333335</c:v>
                </c:pt>
                <c:pt idx="218" formatCode="0">
                  <c:v>114.74588560000001</c:v>
                </c:pt>
                <c:pt idx="219" formatCode="0">
                  <c:v>110.94839386666666</c:v>
                </c:pt>
                <c:pt idx="220" formatCode="0">
                  <c:v>118.07833744927538</c:v>
                </c:pt>
                <c:pt idx="221" formatCode="0">
                  <c:v>117.24134040000001</c:v>
                </c:pt>
                <c:pt idx="222" formatCode="0">
                  <c:v>96.662818133333332</c:v>
                </c:pt>
                <c:pt idx="223" formatCode="0">
                  <c:v>121.34890906666666</c:v>
                </c:pt>
                <c:pt idx="224" formatCode="0">
                  <c:v>119.48664106666669</c:v>
                </c:pt>
                <c:pt idx="225" formatCode="0">
                  <c:v>109.35690693333333</c:v>
                </c:pt>
                <c:pt idx="226" formatCode="0">
                  <c:v>141.72433906666666</c:v>
                </c:pt>
                <c:pt idx="227" formatCode="0">
                  <c:v>106.51690693333335</c:v>
                </c:pt>
                <c:pt idx="228" formatCode="0">
                  <c:v>121.0583608</c:v>
                </c:pt>
                <c:pt idx="229" formatCode="0">
                  <c:v>126.37918206666669</c:v>
                </c:pt>
                <c:pt idx="230" formatCode="0">
                  <c:v>80.425416666666678</c:v>
                </c:pt>
                <c:pt idx="231" formatCode="0">
                  <c:v>149.19800504793392</c:v>
                </c:pt>
                <c:pt idx="232" formatCode="0">
                  <c:v>175.86811296249999</c:v>
                </c:pt>
                <c:pt idx="233" formatCode="0">
                  <c:v>217.65758900416665</c:v>
                </c:pt>
                <c:pt idx="234" formatCode="0">
                  <c:v>154.35000000000002</c:v>
                </c:pt>
                <c:pt idx="235" formatCode="0">
                  <c:v>190.48544808333332</c:v>
                </c:pt>
                <c:pt idx="236" formatCode="0">
                  <c:v>140.61281653333333</c:v>
                </c:pt>
                <c:pt idx="237" formatCode="0">
                  <c:v>170.5767247458333</c:v>
                </c:pt>
                <c:pt idx="238" formatCode="0">
                  <c:v>165.9746026083333</c:v>
                </c:pt>
                <c:pt idx="239" formatCode="0">
                  <c:v>126.81778493750001</c:v>
                </c:pt>
                <c:pt idx="240" formatCode="0">
                  <c:v>166.65179731666669</c:v>
                </c:pt>
                <c:pt idx="241" formatCode="0">
                  <c:v>176.27473180833334</c:v>
                </c:pt>
                <c:pt idx="242" formatCode="0">
                  <c:v>166.36197842083331</c:v>
                </c:pt>
                <c:pt idx="243" formatCode="0">
                  <c:v>167.05919271250002</c:v>
                </c:pt>
                <c:pt idx="244" formatCode="0">
                  <c:v>162.20939265000001</c:v>
                </c:pt>
                <c:pt idx="245" formatCode="0">
                  <c:v>143.02217623749999</c:v>
                </c:pt>
                <c:pt idx="246" formatCode="0">
                  <c:v>144.04624870734463</c:v>
                </c:pt>
                <c:pt idx="247" formatCode="0">
                  <c:v>114.01944830056496</c:v>
                </c:pt>
                <c:pt idx="248" formatCode="0">
                  <c:v>115.86871484067797</c:v>
                </c:pt>
                <c:pt idx="249" formatCode="0">
                  <c:v>131.27438890621471</c:v>
                </c:pt>
                <c:pt idx="250" formatCode="0">
                  <c:v>146.48214255593217</c:v>
                </c:pt>
                <c:pt idx="251" formatCode="0">
                  <c:v>162.61439667570622</c:v>
                </c:pt>
                <c:pt idx="252" formatCode="0">
                  <c:v>166.20155439322033</c:v>
                </c:pt>
                <c:pt idx="253" formatCode="0">
                  <c:v>168.24883497627121</c:v>
                </c:pt>
                <c:pt idx="254" formatCode="0">
                  <c:v>181.125</c:v>
                </c:pt>
                <c:pt idx="255" formatCode="0">
                  <c:v>114.97500000000002</c:v>
                </c:pt>
                <c:pt idx="256" formatCode="0">
                  <c:v>143.32499999999999</c:v>
                </c:pt>
                <c:pt idx="257" formatCode="0">
                  <c:v>126</c:v>
                </c:pt>
                <c:pt idx="258" formatCode="0">
                  <c:v>155.92500000000001</c:v>
                </c:pt>
                <c:pt idx="259" formatCode="0">
                  <c:v>160.65000000000003</c:v>
                </c:pt>
                <c:pt idx="260" formatCode="0">
                  <c:v>146.47500000000002</c:v>
                </c:pt>
                <c:pt idx="261" formatCode="0">
                  <c:v>160.65</c:v>
                </c:pt>
                <c:pt idx="262" formatCode="0">
                  <c:v>157.5</c:v>
                </c:pt>
                <c:pt idx="263" formatCode="0">
                  <c:v>137.02499999999998</c:v>
                </c:pt>
                <c:pt idx="264" formatCode="0">
                  <c:v>192.14999999999998</c:v>
                </c:pt>
                <c:pt idx="265" formatCode="0">
                  <c:v>184.27500000000001</c:v>
                </c:pt>
                <c:pt idx="266" formatCode="0">
                  <c:v>176.4</c:v>
                </c:pt>
                <c:pt idx="267" formatCode="0">
                  <c:v>184.27500000000003</c:v>
                </c:pt>
                <c:pt idx="268" formatCode="0">
                  <c:v>171.67500000000001</c:v>
                </c:pt>
                <c:pt idx="269" formatCode="0">
                  <c:v>176.4</c:v>
                </c:pt>
                <c:pt idx="270" formatCode="0">
                  <c:v>168.52500000000003</c:v>
                </c:pt>
                <c:pt idx="271" formatCode="0">
                  <c:v>179.55</c:v>
                </c:pt>
                <c:pt idx="272" formatCode="0">
                  <c:v>148.05000000000001</c:v>
                </c:pt>
                <c:pt idx="273" formatCode="0">
                  <c:v>166.95000000000005</c:v>
                </c:pt>
                <c:pt idx="274" formatCode="0">
                  <c:v>190.57500000000005</c:v>
                </c:pt>
                <c:pt idx="275" formatCode="0">
                  <c:v>223.65</c:v>
                </c:pt>
                <c:pt idx="276" formatCode="0">
                  <c:v>113.4</c:v>
                </c:pt>
                <c:pt idx="277" formatCode="0">
                  <c:v>171.67500000000001</c:v>
                </c:pt>
                <c:pt idx="278" formatCode="0">
                  <c:v>233.1</c:v>
                </c:pt>
                <c:pt idx="279" formatCode="0">
                  <c:v>212.62500000000003</c:v>
                </c:pt>
                <c:pt idx="280" formatCode="0">
                  <c:v>212.62500000000003</c:v>
                </c:pt>
                <c:pt idx="281" formatCode="0">
                  <c:v>239.39999999999998</c:v>
                </c:pt>
                <c:pt idx="282" formatCode="0">
                  <c:v>200.02500000000003</c:v>
                </c:pt>
                <c:pt idx="283" formatCode="0">
                  <c:v>250.42500000000004</c:v>
                </c:pt>
                <c:pt idx="284" formatCode="0">
                  <c:v>240.97500000000002</c:v>
                </c:pt>
                <c:pt idx="285" formatCode="0">
                  <c:v>255.15000000000003</c:v>
                </c:pt>
                <c:pt idx="286" formatCode="0">
                  <c:v>237.82499999999999</c:v>
                </c:pt>
                <c:pt idx="287" formatCode="0">
                  <c:v>234.67500000000001</c:v>
                </c:pt>
                <c:pt idx="288" formatCode="0">
                  <c:v>214.20000000000002</c:v>
                </c:pt>
                <c:pt idx="289" formatCode="0">
                  <c:v>233.10000000000002</c:v>
                </c:pt>
                <c:pt idx="290" formatCode="0">
                  <c:v>218.92500000000001</c:v>
                </c:pt>
                <c:pt idx="291" formatCode="0">
                  <c:v>189</c:v>
                </c:pt>
                <c:pt idx="292" formatCode="0">
                  <c:v>247.27500000000001</c:v>
                </c:pt>
                <c:pt idx="293" formatCode="0">
                  <c:v>267.75</c:v>
                </c:pt>
                <c:pt idx="294" formatCode="0">
                  <c:v>275.625</c:v>
                </c:pt>
                <c:pt idx="295" formatCode="0">
                  <c:v>270.90000000000003</c:v>
                </c:pt>
                <c:pt idx="296" formatCode="0">
                  <c:v>288.22500000000002</c:v>
                </c:pt>
                <c:pt idx="297" formatCode="0">
                  <c:v>299.25</c:v>
                </c:pt>
                <c:pt idx="298" formatCode="0">
                  <c:v>267.75</c:v>
                </c:pt>
                <c:pt idx="299" formatCode="0">
                  <c:v>285.07499999999999</c:v>
                </c:pt>
                <c:pt idx="300" formatCode="0">
                  <c:v>264.60000000000002</c:v>
                </c:pt>
                <c:pt idx="301" formatCode="0">
                  <c:v>264.60000000000002</c:v>
                </c:pt>
                <c:pt idx="302" formatCode="0">
                  <c:v>283.5</c:v>
                </c:pt>
                <c:pt idx="303" formatCode="0">
                  <c:v>223.65000000000003</c:v>
                </c:pt>
                <c:pt idx="304" formatCode="0">
                  <c:v>291</c:v>
                </c:pt>
                <c:pt idx="305" formatCode="0">
                  <c:v>294</c:v>
                </c:pt>
                <c:pt idx="306" formatCode="0">
                  <c:v>283</c:v>
                </c:pt>
                <c:pt idx="307" formatCode="0">
                  <c:v>254</c:v>
                </c:pt>
                <c:pt idx="308" formatCode="0">
                  <c:v>307</c:v>
                </c:pt>
                <c:pt idx="309" formatCode="0">
                  <c:v>312</c:v>
                </c:pt>
                <c:pt idx="310" formatCode="0">
                  <c:v>305</c:v>
                </c:pt>
                <c:pt idx="311" formatCode="0">
                  <c:v>303</c:v>
                </c:pt>
                <c:pt idx="312" formatCode="0">
                  <c:v>335</c:v>
                </c:pt>
                <c:pt idx="313" formatCode="0">
                  <c:v>296</c:v>
                </c:pt>
                <c:pt idx="314" formatCode="0">
                  <c:v>359</c:v>
                </c:pt>
                <c:pt idx="315" formatCode="0">
                  <c:v>364</c:v>
                </c:pt>
                <c:pt idx="316" formatCode="0">
                  <c:v>353</c:v>
                </c:pt>
                <c:pt idx="317" formatCode="0">
                  <c:v>307</c:v>
                </c:pt>
                <c:pt idx="318" formatCode="0">
                  <c:v>341</c:v>
                </c:pt>
                <c:pt idx="319" formatCode="0">
                  <c:v>334</c:v>
                </c:pt>
                <c:pt idx="320" formatCode="0">
                  <c:v>239</c:v>
                </c:pt>
                <c:pt idx="321" formatCode="0">
                  <c:v>289</c:v>
                </c:pt>
                <c:pt idx="322" formatCode="0">
                  <c:v>277</c:v>
                </c:pt>
                <c:pt idx="323" formatCode="0">
                  <c:v>238</c:v>
                </c:pt>
                <c:pt idx="324" formatCode="0">
                  <c:v>266</c:v>
                </c:pt>
                <c:pt idx="325" formatCode="0">
                  <c:v>230</c:v>
                </c:pt>
                <c:pt idx="326" formatCode="0">
                  <c:v>245</c:v>
                </c:pt>
                <c:pt idx="327" formatCode="0">
                  <c:v>261</c:v>
                </c:pt>
                <c:pt idx="328" formatCode="0">
                  <c:v>267</c:v>
                </c:pt>
                <c:pt idx="329" formatCode="0">
                  <c:v>264</c:v>
                </c:pt>
                <c:pt idx="330" formatCode="0">
                  <c:v>267</c:v>
                </c:pt>
                <c:pt idx="331" formatCode="0">
                  <c:v>253</c:v>
                </c:pt>
                <c:pt idx="332" formatCode="0">
                  <c:v>232</c:v>
                </c:pt>
                <c:pt idx="333" formatCode="0">
                  <c:v>264</c:v>
                </c:pt>
                <c:pt idx="334" formatCode="0">
                  <c:v>290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35F-4FD0-A25F-716517640F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5101440"/>
        <c:axId val="325102976"/>
      </c:scatterChart>
      <c:valAx>
        <c:axId val="325101440"/>
        <c:scaling>
          <c:orientation val="minMax"/>
          <c:max val="44027"/>
          <c:min val="41665"/>
        </c:scaling>
        <c:delete val="0"/>
        <c:axPos val="b"/>
        <c:numFmt formatCode="[$-409]mmm\-yy;@" sourceLinked="0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 rot="-2700000"/>
          <a:lstStyle/>
          <a:p>
            <a:pPr>
              <a:defRPr sz="1400" b="0" i="0" baseline="0"/>
            </a:pPr>
            <a:endParaRPr lang="en-US"/>
          </a:p>
        </c:txPr>
        <c:crossAx val="325102976"/>
        <c:crosses val="autoZero"/>
        <c:crossBetween val="midCat"/>
        <c:majorUnit val="180"/>
        <c:minorUnit val="7"/>
      </c:valAx>
      <c:valAx>
        <c:axId val="3251029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 baseline="0">
                    <a:latin typeface="Calibri" panose="020F0502020204030204" pitchFamily="34" charset="0"/>
                  </a:defRPr>
                </a:pPr>
                <a:r>
                  <a:rPr lang="en-US" sz="1600" baseline="0">
                    <a:latin typeface="Calibri" panose="020F0502020204030204" pitchFamily="34" charset="0"/>
                  </a:rPr>
                  <a:t>Tons per Day Received</a:t>
                </a:r>
              </a:p>
            </c:rich>
          </c:tx>
          <c:layout>
            <c:manualLayout>
              <c:xMode val="edge"/>
              <c:yMode val="edge"/>
              <c:x val="6.3058351875393479E-3"/>
              <c:y val="0.24448935958492291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600"/>
            </a:pPr>
            <a:endParaRPr lang="en-US"/>
          </a:p>
        </c:txPr>
        <c:crossAx val="325101440"/>
        <c:crosses val="autoZero"/>
        <c:crossBetween val="midCat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5F801F-E17C-4B11-876C-686AD10C53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589AB2-BA1F-437A-9E70-1B3403E5D6D1}">
      <dgm:prSet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Cost: $1.9 Million</a:t>
          </a:r>
        </a:p>
      </dgm:t>
    </dgm:pt>
    <dgm:pt modelId="{72C6D748-2E3D-4A59-9D35-41483386DBD2}" type="parTrans" cxnId="{FE6F60CA-FFB0-42D3-8009-ECC806AFD71C}">
      <dgm:prSet/>
      <dgm:spPr/>
      <dgm:t>
        <a:bodyPr/>
        <a:lstStyle/>
        <a:p>
          <a:endParaRPr lang="en-US"/>
        </a:p>
      </dgm:t>
    </dgm:pt>
    <dgm:pt modelId="{48BBFF34-4EC2-43F5-BB28-5CC79044E392}" type="sibTrans" cxnId="{FE6F60CA-FFB0-42D3-8009-ECC806AFD71C}">
      <dgm:prSet/>
      <dgm:spPr/>
      <dgm:t>
        <a:bodyPr/>
        <a:lstStyle/>
        <a:p>
          <a:endParaRPr lang="en-US"/>
        </a:p>
      </dgm:t>
    </dgm:pt>
    <dgm:pt modelId="{421111EE-7304-476D-AB7B-7758046D1889}">
      <dgm:prSet/>
      <dgm:spPr/>
      <dgm:t>
        <a:bodyPr/>
        <a:lstStyle/>
        <a:p>
          <a:r>
            <a:rPr lang="en-US" dirty="0"/>
            <a:t>Completed: April 2018</a:t>
          </a:r>
        </a:p>
      </dgm:t>
    </dgm:pt>
    <dgm:pt modelId="{D49A2F64-1F3D-4EFA-9535-7661E0070008}" type="parTrans" cxnId="{9E6BF34E-3A07-4C73-99B9-BE30E2660D08}">
      <dgm:prSet/>
      <dgm:spPr/>
      <dgm:t>
        <a:bodyPr/>
        <a:lstStyle/>
        <a:p>
          <a:endParaRPr lang="en-US"/>
        </a:p>
      </dgm:t>
    </dgm:pt>
    <dgm:pt modelId="{889CE519-7FE7-415E-A872-70D4D79F462D}" type="sibTrans" cxnId="{9E6BF34E-3A07-4C73-99B9-BE30E2660D08}">
      <dgm:prSet/>
      <dgm:spPr/>
      <dgm:t>
        <a:bodyPr/>
        <a:lstStyle/>
        <a:p>
          <a:endParaRPr lang="en-US"/>
        </a:p>
      </dgm:t>
    </dgm:pt>
    <dgm:pt modelId="{BEE5776D-0DFF-4C41-AD4F-20CB582CC057}" type="pres">
      <dgm:prSet presAssocID="{5E5F801F-E17C-4B11-876C-686AD10C5381}" presName="linear" presStyleCnt="0">
        <dgm:presLayoutVars>
          <dgm:animLvl val="lvl"/>
          <dgm:resizeHandles val="exact"/>
        </dgm:presLayoutVars>
      </dgm:prSet>
      <dgm:spPr/>
    </dgm:pt>
    <dgm:pt modelId="{710A10C9-22BA-4C15-A1DB-50DE004E2138}" type="pres">
      <dgm:prSet presAssocID="{25589AB2-BA1F-437A-9E70-1B3403E5D6D1}" presName="parentText" presStyleLbl="node1" presStyleIdx="0" presStyleCnt="2" custLinFactNeighborX="7577" custLinFactNeighborY="-19176">
        <dgm:presLayoutVars>
          <dgm:chMax val="0"/>
          <dgm:bulletEnabled val="1"/>
        </dgm:presLayoutVars>
      </dgm:prSet>
      <dgm:spPr/>
    </dgm:pt>
    <dgm:pt modelId="{42EDFBFF-CD85-4787-A57D-27F688D49E47}" type="pres">
      <dgm:prSet presAssocID="{48BBFF34-4EC2-43F5-BB28-5CC79044E392}" presName="spacer" presStyleCnt="0"/>
      <dgm:spPr/>
    </dgm:pt>
    <dgm:pt modelId="{556DD851-F6BE-46CF-AB47-3C1EB2F6D1EB}" type="pres">
      <dgm:prSet presAssocID="{421111EE-7304-476D-AB7B-7758046D18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23FA3D-98BA-4EB9-BC30-0278C7867755}" type="presOf" srcId="{421111EE-7304-476D-AB7B-7758046D1889}" destId="{556DD851-F6BE-46CF-AB47-3C1EB2F6D1EB}" srcOrd="0" destOrd="0" presId="urn:microsoft.com/office/officeart/2005/8/layout/vList2"/>
    <dgm:cxn modelId="{9E6BF34E-3A07-4C73-99B9-BE30E2660D08}" srcId="{5E5F801F-E17C-4B11-876C-686AD10C5381}" destId="{421111EE-7304-476D-AB7B-7758046D1889}" srcOrd="1" destOrd="0" parTransId="{D49A2F64-1F3D-4EFA-9535-7661E0070008}" sibTransId="{889CE519-7FE7-415E-A872-70D4D79F462D}"/>
    <dgm:cxn modelId="{08A89C6F-9412-43E1-8E96-872B0C04EC98}" type="presOf" srcId="{25589AB2-BA1F-437A-9E70-1B3403E5D6D1}" destId="{710A10C9-22BA-4C15-A1DB-50DE004E2138}" srcOrd="0" destOrd="0" presId="urn:microsoft.com/office/officeart/2005/8/layout/vList2"/>
    <dgm:cxn modelId="{FE6F60CA-FFB0-42D3-8009-ECC806AFD71C}" srcId="{5E5F801F-E17C-4B11-876C-686AD10C5381}" destId="{25589AB2-BA1F-437A-9E70-1B3403E5D6D1}" srcOrd="0" destOrd="0" parTransId="{72C6D748-2E3D-4A59-9D35-41483386DBD2}" sibTransId="{48BBFF34-4EC2-43F5-BB28-5CC79044E392}"/>
    <dgm:cxn modelId="{09D6C6E0-E601-474E-A1DA-07A93A0BD312}" type="presOf" srcId="{5E5F801F-E17C-4B11-876C-686AD10C5381}" destId="{BEE5776D-0DFF-4C41-AD4F-20CB582CC057}" srcOrd="0" destOrd="0" presId="urn:microsoft.com/office/officeart/2005/8/layout/vList2"/>
    <dgm:cxn modelId="{2364E90B-C9D9-4A39-81B5-F3FE3FC60B4A}" type="presParOf" srcId="{BEE5776D-0DFF-4C41-AD4F-20CB582CC057}" destId="{710A10C9-22BA-4C15-A1DB-50DE004E2138}" srcOrd="0" destOrd="0" presId="urn:microsoft.com/office/officeart/2005/8/layout/vList2"/>
    <dgm:cxn modelId="{1C17CABF-CD0E-4FB9-A718-EC8C12DD5442}" type="presParOf" srcId="{BEE5776D-0DFF-4C41-AD4F-20CB582CC057}" destId="{42EDFBFF-CD85-4787-A57D-27F688D49E47}" srcOrd="1" destOrd="0" presId="urn:microsoft.com/office/officeart/2005/8/layout/vList2"/>
    <dgm:cxn modelId="{041F2607-3CCC-4D17-AEAF-71C178D86D35}" type="presParOf" srcId="{BEE5776D-0DFF-4C41-AD4F-20CB582CC057}" destId="{556DD851-F6BE-46CF-AB47-3C1EB2F6D1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E5F801F-E17C-4B11-876C-686AD10C53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589AB2-BA1F-437A-9E70-1B3403E5D6D1}">
      <dgm:prSet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Cost: $3 Million</a:t>
          </a:r>
        </a:p>
      </dgm:t>
    </dgm:pt>
    <dgm:pt modelId="{72C6D748-2E3D-4A59-9D35-41483386DBD2}" type="parTrans" cxnId="{FE6F60CA-FFB0-42D3-8009-ECC806AFD71C}">
      <dgm:prSet/>
      <dgm:spPr/>
      <dgm:t>
        <a:bodyPr/>
        <a:lstStyle/>
        <a:p>
          <a:endParaRPr lang="en-US"/>
        </a:p>
      </dgm:t>
    </dgm:pt>
    <dgm:pt modelId="{48BBFF34-4EC2-43F5-BB28-5CC79044E392}" type="sibTrans" cxnId="{FE6F60CA-FFB0-42D3-8009-ECC806AFD71C}">
      <dgm:prSet/>
      <dgm:spPr/>
      <dgm:t>
        <a:bodyPr/>
        <a:lstStyle/>
        <a:p>
          <a:endParaRPr lang="en-US"/>
        </a:p>
      </dgm:t>
    </dgm:pt>
    <dgm:pt modelId="{421111EE-7304-476D-AB7B-7758046D1889}">
      <dgm:prSet/>
      <dgm:spPr/>
      <dgm:t>
        <a:bodyPr/>
        <a:lstStyle/>
        <a:p>
          <a:r>
            <a:rPr lang="en-US" dirty="0"/>
            <a:t>Target Completion: Aug/Oct 2020</a:t>
          </a:r>
        </a:p>
      </dgm:t>
    </dgm:pt>
    <dgm:pt modelId="{D49A2F64-1F3D-4EFA-9535-7661E0070008}" type="parTrans" cxnId="{9E6BF34E-3A07-4C73-99B9-BE30E2660D08}">
      <dgm:prSet/>
      <dgm:spPr/>
      <dgm:t>
        <a:bodyPr/>
        <a:lstStyle/>
        <a:p>
          <a:endParaRPr lang="en-US"/>
        </a:p>
      </dgm:t>
    </dgm:pt>
    <dgm:pt modelId="{889CE519-7FE7-415E-A872-70D4D79F462D}" type="sibTrans" cxnId="{9E6BF34E-3A07-4C73-99B9-BE30E2660D08}">
      <dgm:prSet/>
      <dgm:spPr/>
      <dgm:t>
        <a:bodyPr/>
        <a:lstStyle/>
        <a:p>
          <a:endParaRPr lang="en-US"/>
        </a:p>
      </dgm:t>
    </dgm:pt>
    <dgm:pt modelId="{BEE5776D-0DFF-4C41-AD4F-20CB582CC057}" type="pres">
      <dgm:prSet presAssocID="{5E5F801F-E17C-4B11-876C-686AD10C5381}" presName="linear" presStyleCnt="0">
        <dgm:presLayoutVars>
          <dgm:animLvl val="lvl"/>
          <dgm:resizeHandles val="exact"/>
        </dgm:presLayoutVars>
      </dgm:prSet>
      <dgm:spPr/>
    </dgm:pt>
    <dgm:pt modelId="{710A10C9-22BA-4C15-A1DB-50DE004E2138}" type="pres">
      <dgm:prSet presAssocID="{25589AB2-BA1F-437A-9E70-1B3403E5D6D1}" presName="parentText" presStyleLbl="node1" presStyleIdx="0" presStyleCnt="2" custLinFactNeighborX="7577" custLinFactNeighborY="-19176">
        <dgm:presLayoutVars>
          <dgm:chMax val="0"/>
          <dgm:bulletEnabled val="1"/>
        </dgm:presLayoutVars>
      </dgm:prSet>
      <dgm:spPr/>
    </dgm:pt>
    <dgm:pt modelId="{42EDFBFF-CD85-4787-A57D-27F688D49E47}" type="pres">
      <dgm:prSet presAssocID="{48BBFF34-4EC2-43F5-BB28-5CC79044E392}" presName="spacer" presStyleCnt="0"/>
      <dgm:spPr/>
    </dgm:pt>
    <dgm:pt modelId="{556DD851-F6BE-46CF-AB47-3C1EB2F6D1EB}" type="pres">
      <dgm:prSet presAssocID="{421111EE-7304-476D-AB7B-7758046D18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23FA3D-98BA-4EB9-BC30-0278C7867755}" type="presOf" srcId="{421111EE-7304-476D-AB7B-7758046D1889}" destId="{556DD851-F6BE-46CF-AB47-3C1EB2F6D1EB}" srcOrd="0" destOrd="0" presId="urn:microsoft.com/office/officeart/2005/8/layout/vList2"/>
    <dgm:cxn modelId="{9E6BF34E-3A07-4C73-99B9-BE30E2660D08}" srcId="{5E5F801F-E17C-4B11-876C-686AD10C5381}" destId="{421111EE-7304-476D-AB7B-7758046D1889}" srcOrd="1" destOrd="0" parTransId="{D49A2F64-1F3D-4EFA-9535-7661E0070008}" sibTransId="{889CE519-7FE7-415E-A872-70D4D79F462D}"/>
    <dgm:cxn modelId="{08A89C6F-9412-43E1-8E96-872B0C04EC98}" type="presOf" srcId="{25589AB2-BA1F-437A-9E70-1B3403E5D6D1}" destId="{710A10C9-22BA-4C15-A1DB-50DE004E2138}" srcOrd="0" destOrd="0" presId="urn:microsoft.com/office/officeart/2005/8/layout/vList2"/>
    <dgm:cxn modelId="{FE6F60CA-FFB0-42D3-8009-ECC806AFD71C}" srcId="{5E5F801F-E17C-4B11-876C-686AD10C5381}" destId="{25589AB2-BA1F-437A-9E70-1B3403E5D6D1}" srcOrd="0" destOrd="0" parTransId="{72C6D748-2E3D-4A59-9D35-41483386DBD2}" sibTransId="{48BBFF34-4EC2-43F5-BB28-5CC79044E392}"/>
    <dgm:cxn modelId="{09D6C6E0-E601-474E-A1DA-07A93A0BD312}" type="presOf" srcId="{5E5F801F-E17C-4B11-876C-686AD10C5381}" destId="{BEE5776D-0DFF-4C41-AD4F-20CB582CC057}" srcOrd="0" destOrd="0" presId="urn:microsoft.com/office/officeart/2005/8/layout/vList2"/>
    <dgm:cxn modelId="{2364E90B-C9D9-4A39-81B5-F3FE3FC60B4A}" type="presParOf" srcId="{BEE5776D-0DFF-4C41-AD4F-20CB582CC057}" destId="{710A10C9-22BA-4C15-A1DB-50DE004E2138}" srcOrd="0" destOrd="0" presId="urn:microsoft.com/office/officeart/2005/8/layout/vList2"/>
    <dgm:cxn modelId="{1C17CABF-CD0E-4FB9-A718-EC8C12DD5442}" type="presParOf" srcId="{BEE5776D-0DFF-4C41-AD4F-20CB582CC057}" destId="{42EDFBFF-CD85-4787-A57D-27F688D49E47}" srcOrd="1" destOrd="0" presId="urn:microsoft.com/office/officeart/2005/8/layout/vList2"/>
    <dgm:cxn modelId="{041F2607-3CCC-4D17-AEAF-71C178D86D35}" type="presParOf" srcId="{BEE5776D-0DFF-4C41-AD4F-20CB582CC057}" destId="{556DD851-F6BE-46CF-AB47-3C1EB2F6D1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5F801F-E17C-4B11-876C-686AD10C53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589AB2-BA1F-437A-9E70-1B3403E5D6D1}">
      <dgm:prSet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Cost: $2.4 Million</a:t>
          </a:r>
        </a:p>
      </dgm:t>
    </dgm:pt>
    <dgm:pt modelId="{72C6D748-2E3D-4A59-9D35-41483386DBD2}" type="parTrans" cxnId="{FE6F60CA-FFB0-42D3-8009-ECC806AFD71C}">
      <dgm:prSet/>
      <dgm:spPr/>
      <dgm:t>
        <a:bodyPr/>
        <a:lstStyle/>
        <a:p>
          <a:endParaRPr lang="en-US"/>
        </a:p>
      </dgm:t>
    </dgm:pt>
    <dgm:pt modelId="{48BBFF34-4EC2-43F5-BB28-5CC79044E392}" type="sibTrans" cxnId="{FE6F60CA-FFB0-42D3-8009-ECC806AFD71C}">
      <dgm:prSet/>
      <dgm:spPr/>
      <dgm:t>
        <a:bodyPr/>
        <a:lstStyle/>
        <a:p>
          <a:endParaRPr lang="en-US"/>
        </a:p>
      </dgm:t>
    </dgm:pt>
    <dgm:pt modelId="{421111EE-7304-476D-AB7B-7758046D1889}">
      <dgm:prSet/>
      <dgm:spPr/>
      <dgm:t>
        <a:bodyPr/>
        <a:lstStyle/>
        <a:p>
          <a:r>
            <a:rPr lang="en-US" dirty="0"/>
            <a:t>Target Completion: August 2020</a:t>
          </a:r>
        </a:p>
      </dgm:t>
    </dgm:pt>
    <dgm:pt modelId="{D49A2F64-1F3D-4EFA-9535-7661E0070008}" type="parTrans" cxnId="{9E6BF34E-3A07-4C73-99B9-BE30E2660D08}">
      <dgm:prSet/>
      <dgm:spPr/>
      <dgm:t>
        <a:bodyPr/>
        <a:lstStyle/>
        <a:p>
          <a:endParaRPr lang="en-US"/>
        </a:p>
      </dgm:t>
    </dgm:pt>
    <dgm:pt modelId="{889CE519-7FE7-415E-A872-70D4D79F462D}" type="sibTrans" cxnId="{9E6BF34E-3A07-4C73-99B9-BE30E2660D08}">
      <dgm:prSet/>
      <dgm:spPr/>
      <dgm:t>
        <a:bodyPr/>
        <a:lstStyle/>
        <a:p>
          <a:endParaRPr lang="en-US"/>
        </a:p>
      </dgm:t>
    </dgm:pt>
    <dgm:pt modelId="{BEE5776D-0DFF-4C41-AD4F-20CB582CC057}" type="pres">
      <dgm:prSet presAssocID="{5E5F801F-E17C-4B11-876C-686AD10C5381}" presName="linear" presStyleCnt="0">
        <dgm:presLayoutVars>
          <dgm:animLvl val="lvl"/>
          <dgm:resizeHandles val="exact"/>
        </dgm:presLayoutVars>
      </dgm:prSet>
      <dgm:spPr/>
    </dgm:pt>
    <dgm:pt modelId="{710A10C9-22BA-4C15-A1DB-50DE004E2138}" type="pres">
      <dgm:prSet presAssocID="{25589AB2-BA1F-437A-9E70-1B3403E5D6D1}" presName="parentText" presStyleLbl="node1" presStyleIdx="0" presStyleCnt="2" custLinFactNeighborX="7577" custLinFactNeighborY="-19176">
        <dgm:presLayoutVars>
          <dgm:chMax val="0"/>
          <dgm:bulletEnabled val="1"/>
        </dgm:presLayoutVars>
      </dgm:prSet>
      <dgm:spPr/>
    </dgm:pt>
    <dgm:pt modelId="{42EDFBFF-CD85-4787-A57D-27F688D49E47}" type="pres">
      <dgm:prSet presAssocID="{48BBFF34-4EC2-43F5-BB28-5CC79044E392}" presName="spacer" presStyleCnt="0"/>
      <dgm:spPr/>
    </dgm:pt>
    <dgm:pt modelId="{556DD851-F6BE-46CF-AB47-3C1EB2F6D1EB}" type="pres">
      <dgm:prSet presAssocID="{421111EE-7304-476D-AB7B-7758046D18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23FA3D-98BA-4EB9-BC30-0278C7867755}" type="presOf" srcId="{421111EE-7304-476D-AB7B-7758046D1889}" destId="{556DD851-F6BE-46CF-AB47-3C1EB2F6D1EB}" srcOrd="0" destOrd="0" presId="urn:microsoft.com/office/officeart/2005/8/layout/vList2"/>
    <dgm:cxn modelId="{9E6BF34E-3A07-4C73-99B9-BE30E2660D08}" srcId="{5E5F801F-E17C-4B11-876C-686AD10C5381}" destId="{421111EE-7304-476D-AB7B-7758046D1889}" srcOrd="1" destOrd="0" parTransId="{D49A2F64-1F3D-4EFA-9535-7661E0070008}" sibTransId="{889CE519-7FE7-415E-A872-70D4D79F462D}"/>
    <dgm:cxn modelId="{08A89C6F-9412-43E1-8E96-872B0C04EC98}" type="presOf" srcId="{25589AB2-BA1F-437A-9E70-1B3403E5D6D1}" destId="{710A10C9-22BA-4C15-A1DB-50DE004E2138}" srcOrd="0" destOrd="0" presId="urn:microsoft.com/office/officeart/2005/8/layout/vList2"/>
    <dgm:cxn modelId="{FE6F60CA-FFB0-42D3-8009-ECC806AFD71C}" srcId="{5E5F801F-E17C-4B11-876C-686AD10C5381}" destId="{25589AB2-BA1F-437A-9E70-1B3403E5D6D1}" srcOrd="0" destOrd="0" parTransId="{72C6D748-2E3D-4A59-9D35-41483386DBD2}" sibTransId="{48BBFF34-4EC2-43F5-BB28-5CC79044E392}"/>
    <dgm:cxn modelId="{09D6C6E0-E601-474E-A1DA-07A93A0BD312}" type="presOf" srcId="{5E5F801F-E17C-4B11-876C-686AD10C5381}" destId="{BEE5776D-0DFF-4C41-AD4F-20CB582CC057}" srcOrd="0" destOrd="0" presId="urn:microsoft.com/office/officeart/2005/8/layout/vList2"/>
    <dgm:cxn modelId="{2364E90B-C9D9-4A39-81B5-F3FE3FC60B4A}" type="presParOf" srcId="{BEE5776D-0DFF-4C41-AD4F-20CB582CC057}" destId="{710A10C9-22BA-4C15-A1DB-50DE004E2138}" srcOrd="0" destOrd="0" presId="urn:microsoft.com/office/officeart/2005/8/layout/vList2"/>
    <dgm:cxn modelId="{1C17CABF-CD0E-4FB9-A718-EC8C12DD5442}" type="presParOf" srcId="{BEE5776D-0DFF-4C41-AD4F-20CB582CC057}" destId="{42EDFBFF-CD85-4787-A57D-27F688D49E47}" srcOrd="1" destOrd="0" presId="urn:microsoft.com/office/officeart/2005/8/layout/vList2"/>
    <dgm:cxn modelId="{041F2607-3CCC-4D17-AEAF-71C178D86D35}" type="presParOf" srcId="{BEE5776D-0DFF-4C41-AD4F-20CB582CC057}" destId="{556DD851-F6BE-46CF-AB47-3C1EB2F6D1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E5F801F-E17C-4B11-876C-686AD10C538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589AB2-BA1F-437A-9E70-1B3403E5D6D1}">
      <dgm:prSet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Cost: $3.1 Million</a:t>
          </a:r>
        </a:p>
      </dgm:t>
    </dgm:pt>
    <dgm:pt modelId="{72C6D748-2E3D-4A59-9D35-41483386DBD2}" type="parTrans" cxnId="{FE6F60CA-FFB0-42D3-8009-ECC806AFD71C}">
      <dgm:prSet/>
      <dgm:spPr/>
      <dgm:t>
        <a:bodyPr/>
        <a:lstStyle/>
        <a:p>
          <a:endParaRPr lang="en-US"/>
        </a:p>
      </dgm:t>
    </dgm:pt>
    <dgm:pt modelId="{48BBFF34-4EC2-43F5-BB28-5CC79044E392}" type="sibTrans" cxnId="{FE6F60CA-FFB0-42D3-8009-ECC806AFD71C}">
      <dgm:prSet/>
      <dgm:spPr/>
      <dgm:t>
        <a:bodyPr/>
        <a:lstStyle/>
        <a:p>
          <a:endParaRPr lang="en-US"/>
        </a:p>
      </dgm:t>
    </dgm:pt>
    <dgm:pt modelId="{421111EE-7304-476D-AB7B-7758046D1889}">
      <dgm:prSet/>
      <dgm:spPr/>
      <dgm:t>
        <a:bodyPr/>
        <a:lstStyle/>
        <a:p>
          <a:r>
            <a:rPr lang="en-US"/>
            <a:t>Target Completion: August 2020</a:t>
          </a:r>
        </a:p>
      </dgm:t>
    </dgm:pt>
    <dgm:pt modelId="{D49A2F64-1F3D-4EFA-9535-7661E0070008}" type="parTrans" cxnId="{9E6BF34E-3A07-4C73-99B9-BE30E2660D08}">
      <dgm:prSet/>
      <dgm:spPr/>
      <dgm:t>
        <a:bodyPr/>
        <a:lstStyle/>
        <a:p>
          <a:endParaRPr lang="en-US"/>
        </a:p>
      </dgm:t>
    </dgm:pt>
    <dgm:pt modelId="{889CE519-7FE7-415E-A872-70D4D79F462D}" type="sibTrans" cxnId="{9E6BF34E-3A07-4C73-99B9-BE30E2660D08}">
      <dgm:prSet/>
      <dgm:spPr/>
      <dgm:t>
        <a:bodyPr/>
        <a:lstStyle/>
        <a:p>
          <a:endParaRPr lang="en-US"/>
        </a:p>
      </dgm:t>
    </dgm:pt>
    <dgm:pt modelId="{BEE5776D-0DFF-4C41-AD4F-20CB582CC057}" type="pres">
      <dgm:prSet presAssocID="{5E5F801F-E17C-4B11-876C-686AD10C5381}" presName="linear" presStyleCnt="0">
        <dgm:presLayoutVars>
          <dgm:animLvl val="lvl"/>
          <dgm:resizeHandles val="exact"/>
        </dgm:presLayoutVars>
      </dgm:prSet>
      <dgm:spPr/>
    </dgm:pt>
    <dgm:pt modelId="{710A10C9-22BA-4C15-A1DB-50DE004E2138}" type="pres">
      <dgm:prSet presAssocID="{25589AB2-BA1F-437A-9E70-1B3403E5D6D1}" presName="parentText" presStyleLbl="node1" presStyleIdx="0" presStyleCnt="2" custLinFactNeighborX="7577" custLinFactNeighborY="-19176">
        <dgm:presLayoutVars>
          <dgm:chMax val="0"/>
          <dgm:bulletEnabled val="1"/>
        </dgm:presLayoutVars>
      </dgm:prSet>
      <dgm:spPr/>
    </dgm:pt>
    <dgm:pt modelId="{42EDFBFF-CD85-4787-A57D-27F688D49E47}" type="pres">
      <dgm:prSet presAssocID="{48BBFF34-4EC2-43F5-BB28-5CC79044E392}" presName="spacer" presStyleCnt="0"/>
      <dgm:spPr/>
    </dgm:pt>
    <dgm:pt modelId="{556DD851-F6BE-46CF-AB47-3C1EB2F6D1EB}" type="pres">
      <dgm:prSet presAssocID="{421111EE-7304-476D-AB7B-7758046D1889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BF23FA3D-98BA-4EB9-BC30-0278C7867755}" type="presOf" srcId="{421111EE-7304-476D-AB7B-7758046D1889}" destId="{556DD851-F6BE-46CF-AB47-3C1EB2F6D1EB}" srcOrd="0" destOrd="0" presId="urn:microsoft.com/office/officeart/2005/8/layout/vList2"/>
    <dgm:cxn modelId="{9E6BF34E-3A07-4C73-99B9-BE30E2660D08}" srcId="{5E5F801F-E17C-4B11-876C-686AD10C5381}" destId="{421111EE-7304-476D-AB7B-7758046D1889}" srcOrd="1" destOrd="0" parTransId="{D49A2F64-1F3D-4EFA-9535-7661E0070008}" sibTransId="{889CE519-7FE7-415E-A872-70D4D79F462D}"/>
    <dgm:cxn modelId="{08A89C6F-9412-43E1-8E96-872B0C04EC98}" type="presOf" srcId="{25589AB2-BA1F-437A-9E70-1B3403E5D6D1}" destId="{710A10C9-22BA-4C15-A1DB-50DE004E2138}" srcOrd="0" destOrd="0" presId="urn:microsoft.com/office/officeart/2005/8/layout/vList2"/>
    <dgm:cxn modelId="{FE6F60CA-FFB0-42D3-8009-ECC806AFD71C}" srcId="{5E5F801F-E17C-4B11-876C-686AD10C5381}" destId="{25589AB2-BA1F-437A-9E70-1B3403E5D6D1}" srcOrd="0" destOrd="0" parTransId="{72C6D748-2E3D-4A59-9D35-41483386DBD2}" sibTransId="{48BBFF34-4EC2-43F5-BB28-5CC79044E392}"/>
    <dgm:cxn modelId="{09D6C6E0-E601-474E-A1DA-07A93A0BD312}" type="presOf" srcId="{5E5F801F-E17C-4B11-876C-686AD10C5381}" destId="{BEE5776D-0DFF-4C41-AD4F-20CB582CC057}" srcOrd="0" destOrd="0" presId="urn:microsoft.com/office/officeart/2005/8/layout/vList2"/>
    <dgm:cxn modelId="{2364E90B-C9D9-4A39-81B5-F3FE3FC60B4A}" type="presParOf" srcId="{BEE5776D-0DFF-4C41-AD4F-20CB582CC057}" destId="{710A10C9-22BA-4C15-A1DB-50DE004E2138}" srcOrd="0" destOrd="0" presId="urn:microsoft.com/office/officeart/2005/8/layout/vList2"/>
    <dgm:cxn modelId="{1C17CABF-CD0E-4FB9-A718-EC8C12DD5442}" type="presParOf" srcId="{BEE5776D-0DFF-4C41-AD4F-20CB582CC057}" destId="{42EDFBFF-CD85-4787-A57D-27F688D49E47}" srcOrd="1" destOrd="0" presId="urn:microsoft.com/office/officeart/2005/8/layout/vList2"/>
    <dgm:cxn modelId="{041F2607-3CCC-4D17-AEAF-71C178D86D35}" type="presParOf" srcId="{BEE5776D-0DFF-4C41-AD4F-20CB582CC057}" destId="{556DD851-F6BE-46CF-AB47-3C1EB2F6D1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A10C9-22BA-4C15-A1DB-50DE004E2138}">
      <dsp:nvSpPr>
        <dsp:cNvPr id="0" name=""/>
        <dsp:cNvSpPr/>
      </dsp:nvSpPr>
      <dsp:spPr>
        <a:xfrm>
          <a:off x="0" y="0"/>
          <a:ext cx="4076796" cy="5276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Cost: $1.9 Million</a:t>
          </a:r>
        </a:p>
      </dsp:txBody>
      <dsp:txXfrm>
        <a:off x="25759" y="25759"/>
        <a:ext cx="4025278" cy="476152"/>
      </dsp:txXfrm>
    </dsp:sp>
    <dsp:sp modelId="{556DD851-F6BE-46CF-AB47-3C1EB2F6D1EB}">
      <dsp:nvSpPr>
        <dsp:cNvPr id="0" name=""/>
        <dsp:cNvSpPr/>
      </dsp:nvSpPr>
      <dsp:spPr>
        <a:xfrm>
          <a:off x="0" y="603180"/>
          <a:ext cx="4076796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Completed: April 2018</a:t>
          </a:r>
        </a:p>
      </dsp:txBody>
      <dsp:txXfrm>
        <a:off x="25759" y="628939"/>
        <a:ext cx="4025278" cy="47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A10C9-22BA-4C15-A1DB-50DE004E2138}">
      <dsp:nvSpPr>
        <dsp:cNvPr id="0" name=""/>
        <dsp:cNvSpPr/>
      </dsp:nvSpPr>
      <dsp:spPr>
        <a:xfrm>
          <a:off x="0" y="0"/>
          <a:ext cx="4076796" cy="5276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Cost: $3 Million</a:t>
          </a:r>
        </a:p>
      </dsp:txBody>
      <dsp:txXfrm>
        <a:off x="25759" y="25759"/>
        <a:ext cx="4025278" cy="476152"/>
      </dsp:txXfrm>
    </dsp:sp>
    <dsp:sp modelId="{556DD851-F6BE-46CF-AB47-3C1EB2F6D1EB}">
      <dsp:nvSpPr>
        <dsp:cNvPr id="0" name=""/>
        <dsp:cNvSpPr/>
      </dsp:nvSpPr>
      <dsp:spPr>
        <a:xfrm>
          <a:off x="0" y="603180"/>
          <a:ext cx="4076796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Target Completion: Aug/Oct 2020</a:t>
          </a:r>
        </a:p>
      </dsp:txBody>
      <dsp:txXfrm>
        <a:off x="25759" y="628939"/>
        <a:ext cx="4025278" cy="4761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A10C9-22BA-4C15-A1DB-50DE004E2138}">
      <dsp:nvSpPr>
        <dsp:cNvPr id="0" name=""/>
        <dsp:cNvSpPr/>
      </dsp:nvSpPr>
      <dsp:spPr>
        <a:xfrm>
          <a:off x="0" y="0"/>
          <a:ext cx="4076796" cy="5276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Cost: $2.4 Million</a:t>
          </a:r>
        </a:p>
      </dsp:txBody>
      <dsp:txXfrm>
        <a:off x="25759" y="25759"/>
        <a:ext cx="4025278" cy="476152"/>
      </dsp:txXfrm>
    </dsp:sp>
    <dsp:sp modelId="{556DD851-F6BE-46CF-AB47-3C1EB2F6D1EB}">
      <dsp:nvSpPr>
        <dsp:cNvPr id="0" name=""/>
        <dsp:cNvSpPr/>
      </dsp:nvSpPr>
      <dsp:spPr>
        <a:xfrm>
          <a:off x="0" y="603180"/>
          <a:ext cx="4076796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Target Completion: August 2020</a:t>
          </a:r>
        </a:p>
      </dsp:txBody>
      <dsp:txXfrm>
        <a:off x="25759" y="628939"/>
        <a:ext cx="4025278" cy="47615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0A10C9-22BA-4C15-A1DB-50DE004E2138}">
      <dsp:nvSpPr>
        <dsp:cNvPr id="0" name=""/>
        <dsp:cNvSpPr/>
      </dsp:nvSpPr>
      <dsp:spPr>
        <a:xfrm>
          <a:off x="0" y="0"/>
          <a:ext cx="4076796" cy="527670"/>
        </a:xfrm>
        <a:prstGeom prst="round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Cost: $3.1 Million</a:t>
          </a:r>
        </a:p>
      </dsp:txBody>
      <dsp:txXfrm>
        <a:off x="25759" y="25759"/>
        <a:ext cx="4025278" cy="476152"/>
      </dsp:txXfrm>
    </dsp:sp>
    <dsp:sp modelId="{556DD851-F6BE-46CF-AB47-3C1EB2F6D1EB}">
      <dsp:nvSpPr>
        <dsp:cNvPr id="0" name=""/>
        <dsp:cNvSpPr/>
      </dsp:nvSpPr>
      <dsp:spPr>
        <a:xfrm>
          <a:off x="0" y="603180"/>
          <a:ext cx="4076796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Target Completion: August 2020</a:t>
          </a:r>
        </a:p>
      </dsp:txBody>
      <dsp:txXfrm>
        <a:off x="25759" y="628939"/>
        <a:ext cx="4025278" cy="47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734" y="1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1359D47F-79FC-4C13-8451-FB6A64B0215B}" type="datetimeFigureOut">
              <a:rPr lang="en-US"/>
              <a:pPr>
                <a:defRPr/>
              </a:pPr>
              <a:t>7/19/2020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8500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139" tIns="44070" rIns="88139" bIns="4407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45" y="4416099"/>
            <a:ext cx="5607711" cy="4182457"/>
          </a:xfrm>
          <a:prstGeom prst="rect">
            <a:avLst/>
          </a:prstGeom>
        </p:spPr>
        <p:txBody>
          <a:bodyPr vert="horz" lIns="88139" tIns="44070" rIns="88139" bIns="4407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734" y="8830659"/>
            <a:ext cx="3038145" cy="46420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fld id="{2E040109-2E44-4478-A8FC-57A3D63C1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19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4D2632-9926-4C6D-B7F9-A6F346F2C5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9FAF3FD7-10E1-4C78-9842-63AC59056F51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6751" tIns="43376" rIns="86751" bIns="43376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7DFC5922-1953-4A27-AB20-ECD0CE588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751" tIns="43376" rIns="86751" bIns="43376" anchor="t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51CA13D8-0D14-4687-917A-505C0A87CC08}" type="slidenum">
              <a:rPr lang="en-US" altLang="en-US" smtClean="0"/>
              <a:pPr algn="l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C647FA5-1BBD-45EB-8E9E-15D36E41DC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 defTabSz="89822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defTabSz="89822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F44E34C-EC05-4786-B8F3-1F85183843D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5B2ABB72-4234-47C8-8968-DE48F3B73C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1950" y="676275"/>
            <a:ext cx="5997575" cy="33750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7EBE21-A98A-4BA8-A907-E37B4026EFFF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>
          <a:xfrm>
            <a:off x="893036" y="4276221"/>
            <a:ext cx="4932230" cy="404873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just">
              <a:defRPr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AD7E3FBE-162E-4C33-ABA8-0D19EA0FD8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2DB74C48-10AA-4D35-AB68-AA14B11255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4663D158-15BE-4C91-B842-5D050A1E0A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F58486-F281-4E11-929D-6A799EFC3682}" type="slidenum">
              <a:rPr lang="en-US" altLang="en-US" smtClean="0">
                <a:ea typeface="MS PGothic" panose="020B0600070205080204" pitchFamily="34" charset="-128"/>
              </a:rPr>
              <a:pPr>
                <a:spcBef>
                  <a:spcPct val="0"/>
                </a:spcBef>
              </a:pPr>
              <a:t>4</a:t>
            </a:fld>
            <a:endParaRPr lang="en-US" alt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D284AA2-E4BE-4E9F-92FE-A047F72DF18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58963" y="676275"/>
            <a:ext cx="2994025" cy="1684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FBAAE095-7AA8-4827-9B68-7EEC0FB60D3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2439" y="2416326"/>
            <a:ext cx="5373423" cy="590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2C02C320-7222-4547-AE23-408EE729F5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C4E4525-C0BC-4002-A145-2AC56BDFE612}" type="slidenum">
              <a:rPr lang="en-US" altLang="en-US" smtClean="0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788EBE5C-54F5-4397-8CE5-37B9E74F24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858963" y="676275"/>
            <a:ext cx="2994025" cy="168433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1F8665D5-C0E4-4F2A-9B2A-65E75FD5F4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72439" y="2428623"/>
            <a:ext cx="5373423" cy="5896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D0CC8A89-2CBF-4ADF-8BD6-DD4FF551A7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16130" indent="-2754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0173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42433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83128" indent="-22034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2382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6451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05213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45908" indent="-220348" defTabSz="4406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862717-2DF8-40DA-8E1F-8C260A688725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2"/>
            <a:ext cx="12192000" cy="6834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65765" y="2130426"/>
            <a:ext cx="10011835" cy="1470025"/>
          </a:xfrm>
        </p:spPr>
        <p:txBody>
          <a:bodyPr/>
          <a:lstStyle>
            <a:lvl1pPr>
              <a:defRPr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Company Meeting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67968" y="4144487"/>
            <a:ext cx="10009632" cy="1472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279900" y="5994401"/>
            <a:ext cx="3860800" cy="371475"/>
          </a:xfrm>
        </p:spPr>
        <p:txBody>
          <a:bodyPr/>
          <a:lstStyle>
            <a:lvl1pPr marL="0" indent="0" algn="ctr">
              <a:buNone/>
              <a:defRPr sz="2400" baseline="0"/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pic>
        <p:nvPicPr>
          <p:cNvPr id="6" name="Picture 3" descr="LACSD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29" t="43323" r="-75229" b="-75230"/>
          <a:stretch>
            <a:fillRect/>
          </a:stretch>
        </p:blipFill>
        <p:spPr bwMode="auto">
          <a:xfrm>
            <a:off x="1090084" y="139701"/>
            <a:ext cx="10143067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941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Wingdings" pitchFamily="2" charset="2"/>
              <a:buChar char="l"/>
              <a:defRPr sz="32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16FEFCE-3024-4D29-9186-49163A908E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055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65765" y="274639"/>
            <a:ext cx="7370235" cy="5851525"/>
          </a:xfrm>
        </p:spPr>
        <p:txBody>
          <a:bodyPr vert="eaVert"/>
          <a:lstStyle>
            <a:lvl1pPr marL="342900" indent="-342900">
              <a:buFont typeface="Wingdings" pitchFamily="2" charset="2"/>
              <a:buChar char="l"/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CE340CCC-040B-4554-97CA-FD6C8553B5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525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ORIGINAL SIDEqaurter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65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65" y="274638"/>
            <a:ext cx="10316635" cy="1143000"/>
          </a:xfrm>
        </p:spPr>
        <p:txBody>
          <a:bodyPr/>
          <a:lstStyle>
            <a:lvl1pPr>
              <a:defRPr sz="40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5766" y="1600201"/>
            <a:ext cx="10316633" cy="4525963"/>
          </a:xfrm>
        </p:spPr>
        <p:txBody>
          <a:bodyPr/>
          <a:lstStyle>
            <a:lvl1pPr marL="342900" indent="-342900">
              <a:buSzPct val="80000"/>
              <a:buFont typeface="Wingdings" pitchFamily="2" charset="2"/>
              <a:buChar char=""/>
              <a:defRPr sz="3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6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592CE208-A50A-4B8F-A172-64543B5206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745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64" y="4406901"/>
            <a:ext cx="1006052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5765" y="2906713"/>
            <a:ext cx="1006051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600A61DB-B424-4CEC-B006-C5BFAEE37F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9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5765" y="1535113"/>
            <a:ext cx="473075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5765" y="2174875"/>
            <a:ext cx="4730752" cy="3951288"/>
          </a:xfrm>
        </p:spPr>
        <p:txBody>
          <a:bodyPr/>
          <a:lstStyle>
            <a:lvl1pPr marL="342900" indent="-342900">
              <a:buFont typeface="Wingdings" pitchFamily="2" charset="2"/>
              <a:buChar char="l"/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indent="-342900">
              <a:buFont typeface="Wingdings" pitchFamily="2" charset="2"/>
              <a:buChar char="l"/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6BEFA4E-7DA0-409A-ADA4-935D7752CC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14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sz="4000" b="1" kern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5765" y="1600201"/>
            <a:ext cx="5059680" cy="4525963"/>
          </a:xfrm>
        </p:spPr>
        <p:txBody>
          <a:bodyPr/>
          <a:lstStyle>
            <a:lvl1pPr marL="342900" indent="-342900">
              <a:buFont typeface="Wingdings" pitchFamily="2" charset="2"/>
              <a:buChar char="l"/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2720" y="1600201"/>
            <a:ext cx="5059680" cy="4525963"/>
          </a:xfrm>
        </p:spPr>
        <p:txBody>
          <a:bodyPr/>
          <a:lstStyle>
            <a:lvl1pPr marL="342900" indent="-342900">
              <a:buFont typeface="Wingdings" pitchFamily="2" charset="2"/>
              <a:buChar char="l"/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3C3A004-1C4A-40A9-904F-5FD40B7E7E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86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B17DC11-1E6D-4E66-9440-9C0D2AC64CC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64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8E1FF362-4986-47C1-8202-A321B2B5094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924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5766" y="273050"/>
            <a:ext cx="3354919" cy="1162050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 marL="342900" indent="-342900">
              <a:buFont typeface="Wingdings" pitchFamily="2" charset="2"/>
              <a:buChar char="l"/>
              <a:defRPr sz="32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8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4pPr>
            <a:lvl5pPr>
              <a:defRPr sz="20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5766" y="1435101"/>
            <a:ext cx="3354919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E195283-997A-4D75-A115-B739182AA3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62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20D33973-EE93-45EC-A7C6-9C9705CED0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224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65767" y="274638"/>
            <a:ext cx="103166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65767" y="1600201"/>
            <a:ext cx="103166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65768" y="6356351"/>
            <a:ext cx="218863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rgbClr val="898989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400">
                <a:solidFill>
                  <a:srgbClr val="898989"/>
                </a:solidFill>
                <a:latin typeface="Arial" pitchFamily="34" charset="0"/>
                <a:ea typeface="ヒラギノ角ゴ Pro W3" charset="-128"/>
                <a:cs typeface="Arial" pitchFamily="34" charset="0"/>
              </a:defRPr>
            </a:lvl1pPr>
          </a:lstStyle>
          <a:p>
            <a:pPr>
              <a:defRPr/>
            </a:pPr>
            <a:fld id="{E7C96323-B282-47D4-AFFB-7CC89ACBF2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" descr="ORIGINAL SIDEqaurter.jp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65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40" r:id="rId4"/>
    <p:sldLayoutId id="2147484039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b="1" kern="1200">
          <a:solidFill>
            <a:srgbClr val="10253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itchFamily="34" charset="0"/>
          <a:ea typeface="ヒラギノ角ゴ Pro W3" charset="0"/>
          <a:cs typeface="Arial" pitchFamily="34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0253F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0253F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0253F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10253F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l"/>
        <a:defRPr sz="3000" kern="1200">
          <a:solidFill>
            <a:srgbClr val="17375E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17375E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rgbClr val="17375E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rgbClr val="17375E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17375E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sa=i&amp;rct=j&amp;q=&amp;esrc=s&amp;source=images&amp;cd=&amp;cad=rja&amp;uact=8&amp;ved=2ahUKEwjbuqfb5NbdAhVbHTQIHQDuB64QjRx6BAgBEAU&amp;url=https%3A%2F%2Fwww.biocycle.net%2F2018%2F01%2F11%2Fbasics-biogas-upgrading%2F&amp;psig=AOvVaw2AG3ZVRSQ34mM8jTsR1ZcQ&amp;ust=1537986581846736" TargetMode="Externa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package" Target="../embeddings/Microsoft_Excel_Worksheet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om/url?sa=i&amp;rct=j&amp;q=&amp;esrc=s&amp;source=images&amp;cd=&amp;cad=rja&amp;uact=8&amp;ved=2ahUKEwjKt4X68pfdAhXKi1QKHVR7DcIQjRx6BAgBEAU&amp;url=http://energy-alaska.wikidot.com/biogas&amp;psig=AOvVaw3crbeW_gpsoJ_zPztlsRsj&amp;ust=1535825751551307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73324" y="1395413"/>
            <a:ext cx="7508876" cy="1470025"/>
          </a:xfrm>
        </p:spPr>
        <p:txBody>
          <a:bodyPr/>
          <a:lstStyle/>
          <a:p>
            <a:r>
              <a:rPr lang="en-US" dirty="0"/>
              <a:t>Food Waste Infrastructure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3324" y="3256472"/>
            <a:ext cx="7507224" cy="1472184"/>
          </a:xfrm>
        </p:spPr>
        <p:txBody>
          <a:bodyPr/>
          <a:lstStyle/>
          <a:p>
            <a:r>
              <a:rPr lang="en-US" dirty="0"/>
              <a:t>SWARM Subcommittee Meeting</a:t>
            </a:r>
          </a:p>
          <a:p>
            <a:endParaRPr lang="en-US" dirty="0"/>
          </a:p>
          <a:p>
            <a:r>
              <a:rPr lang="en-US" dirty="0"/>
              <a:t>Bob Asgian</a:t>
            </a:r>
          </a:p>
          <a:p>
            <a:r>
              <a:rPr lang="en-US" sz="2400" i="1" dirty="0"/>
              <a:t>Department Head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July 21, 2020</a:t>
            </a:r>
          </a:p>
        </p:txBody>
      </p:sp>
    </p:spTree>
    <p:extLst>
      <p:ext uri="{BB962C8B-B14F-4D97-AF65-F5344CB8AC3E}">
        <p14:creationId xmlns:p14="http://schemas.microsoft.com/office/powerpoint/2010/main" val="3158838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10F36-2441-4869-99A6-3AE0E6A5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Biogas Conveyance Pipelines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C08D526-7C18-45AB-A83E-E5542CA408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1269536"/>
              </p:ext>
            </p:extLst>
          </p:nvPr>
        </p:nvGraphicFramePr>
        <p:xfrm>
          <a:off x="1574682" y="1417638"/>
          <a:ext cx="4076796" cy="114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3AC803F-4B66-4D10-8546-2A6E967E1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4650" y="2899221"/>
            <a:ext cx="8970629" cy="368414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0F7F39-AA7B-4C7E-ADD7-EA18F7E720F9}"/>
              </a:ext>
            </a:extLst>
          </p:cNvPr>
          <p:cNvSpPr txBox="1"/>
          <p:nvPr/>
        </p:nvSpPr>
        <p:spPr>
          <a:xfrm>
            <a:off x="6349429" y="1409522"/>
            <a:ext cx="4729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2,800 ft of new HDPE Pipe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18” Ø Supply Line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12” Ø Tail Gas Line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984C2C5-DD83-4764-BEAA-BA8B5FFC5BFF}"/>
              </a:ext>
            </a:extLst>
          </p:cNvPr>
          <p:cNvSpPr/>
          <p:nvPr/>
        </p:nvSpPr>
        <p:spPr>
          <a:xfrm>
            <a:off x="4060249" y="4382002"/>
            <a:ext cx="6059920" cy="1417076"/>
          </a:xfrm>
          <a:custGeom>
            <a:avLst/>
            <a:gdLst>
              <a:gd name="connsiteX0" fmla="*/ 0 w 5973418"/>
              <a:gd name="connsiteY0" fmla="*/ 9939 h 1520687"/>
              <a:gd name="connsiteX1" fmla="*/ 536713 w 5973418"/>
              <a:gd name="connsiteY1" fmla="*/ 0 h 1520687"/>
              <a:gd name="connsiteX2" fmla="*/ 675861 w 5973418"/>
              <a:gd name="connsiteY2" fmla="*/ 1461052 h 1520687"/>
              <a:gd name="connsiteX3" fmla="*/ 5943600 w 5973418"/>
              <a:gd name="connsiteY3" fmla="*/ 1232452 h 1520687"/>
              <a:gd name="connsiteX4" fmla="*/ 5973418 w 5973418"/>
              <a:gd name="connsiteY4" fmla="*/ 1520687 h 1520687"/>
              <a:gd name="connsiteX0" fmla="*/ 0 w 5941520"/>
              <a:gd name="connsiteY0" fmla="*/ 339549 h 1520687"/>
              <a:gd name="connsiteX1" fmla="*/ 504815 w 5941520"/>
              <a:gd name="connsiteY1" fmla="*/ 0 h 1520687"/>
              <a:gd name="connsiteX2" fmla="*/ 643963 w 5941520"/>
              <a:gd name="connsiteY2" fmla="*/ 1461052 h 1520687"/>
              <a:gd name="connsiteX3" fmla="*/ 5911702 w 5941520"/>
              <a:gd name="connsiteY3" fmla="*/ 1232452 h 1520687"/>
              <a:gd name="connsiteX4" fmla="*/ 5941520 w 5941520"/>
              <a:gd name="connsiteY4" fmla="*/ 1520687 h 1520687"/>
              <a:gd name="connsiteX0" fmla="*/ 0 w 5941520"/>
              <a:gd name="connsiteY0" fmla="*/ 52470 h 1233608"/>
              <a:gd name="connsiteX1" fmla="*/ 494182 w 5941520"/>
              <a:gd name="connsiteY1" fmla="*/ 0 h 1233608"/>
              <a:gd name="connsiteX2" fmla="*/ 643963 w 5941520"/>
              <a:gd name="connsiteY2" fmla="*/ 1173973 h 1233608"/>
              <a:gd name="connsiteX3" fmla="*/ 5911702 w 5941520"/>
              <a:gd name="connsiteY3" fmla="*/ 945373 h 1233608"/>
              <a:gd name="connsiteX4" fmla="*/ 5941520 w 5941520"/>
              <a:gd name="connsiteY4" fmla="*/ 1233608 h 1233608"/>
              <a:gd name="connsiteX0" fmla="*/ 0 w 5941520"/>
              <a:gd name="connsiteY0" fmla="*/ 52470 h 1237768"/>
              <a:gd name="connsiteX1" fmla="*/ 494182 w 5941520"/>
              <a:gd name="connsiteY1" fmla="*/ 0 h 1237768"/>
              <a:gd name="connsiteX2" fmla="*/ 612066 w 5941520"/>
              <a:gd name="connsiteY2" fmla="*/ 1237768 h 1237768"/>
              <a:gd name="connsiteX3" fmla="*/ 5911702 w 5941520"/>
              <a:gd name="connsiteY3" fmla="*/ 945373 h 1237768"/>
              <a:gd name="connsiteX4" fmla="*/ 5941520 w 5941520"/>
              <a:gd name="connsiteY4" fmla="*/ 1233608 h 1237768"/>
              <a:gd name="connsiteX0" fmla="*/ 0 w 5941520"/>
              <a:gd name="connsiteY0" fmla="*/ 52470 h 1237768"/>
              <a:gd name="connsiteX1" fmla="*/ 494182 w 5941520"/>
              <a:gd name="connsiteY1" fmla="*/ 0 h 1237768"/>
              <a:gd name="connsiteX2" fmla="*/ 612066 w 5941520"/>
              <a:gd name="connsiteY2" fmla="*/ 1237768 h 1237768"/>
              <a:gd name="connsiteX3" fmla="*/ 5847907 w 5941520"/>
              <a:gd name="connsiteY3" fmla="*/ 956006 h 1237768"/>
              <a:gd name="connsiteX4" fmla="*/ 5941520 w 5941520"/>
              <a:gd name="connsiteY4" fmla="*/ 1233608 h 1237768"/>
              <a:gd name="connsiteX0" fmla="*/ 0 w 5909622"/>
              <a:gd name="connsiteY0" fmla="*/ 52470 h 1265506"/>
              <a:gd name="connsiteX1" fmla="*/ 494182 w 5909622"/>
              <a:gd name="connsiteY1" fmla="*/ 0 h 1265506"/>
              <a:gd name="connsiteX2" fmla="*/ 612066 w 5909622"/>
              <a:gd name="connsiteY2" fmla="*/ 1237768 h 1265506"/>
              <a:gd name="connsiteX3" fmla="*/ 5847907 w 5909622"/>
              <a:gd name="connsiteY3" fmla="*/ 956006 h 1265506"/>
              <a:gd name="connsiteX4" fmla="*/ 5909622 w 5909622"/>
              <a:gd name="connsiteY4" fmla="*/ 1265506 h 1265506"/>
              <a:gd name="connsiteX0" fmla="*/ 0 w 5909622"/>
              <a:gd name="connsiteY0" fmla="*/ 52470 h 1265506"/>
              <a:gd name="connsiteX1" fmla="*/ 536712 w 5909622"/>
              <a:gd name="connsiteY1" fmla="*/ 0 h 1265506"/>
              <a:gd name="connsiteX2" fmla="*/ 612066 w 5909622"/>
              <a:gd name="connsiteY2" fmla="*/ 1237768 h 1265506"/>
              <a:gd name="connsiteX3" fmla="*/ 5847907 w 5909622"/>
              <a:gd name="connsiteY3" fmla="*/ 956006 h 1265506"/>
              <a:gd name="connsiteX4" fmla="*/ 5909622 w 5909622"/>
              <a:gd name="connsiteY4" fmla="*/ 1265506 h 1265506"/>
              <a:gd name="connsiteX0" fmla="*/ 0 w 5920255"/>
              <a:gd name="connsiteY0" fmla="*/ 20573 h 1265506"/>
              <a:gd name="connsiteX1" fmla="*/ 547345 w 5920255"/>
              <a:gd name="connsiteY1" fmla="*/ 0 h 1265506"/>
              <a:gd name="connsiteX2" fmla="*/ 622699 w 5920255"/>
              <a:gd name="connsiteY2" fmla="*/ 1237768 h 1265506"/>
              <a:gd name="connsiteX3" fmla="*/ 5858540 w 5920255"/>
              <a:gd name="connsiteY3" fmla="*/ 956006 h 1265506"/>
              <a:gd name="connsiteX4" fmla="*/ 5920255 w 5920255"/>
              <a:gd name="connsiteY4" fmla="*/ 1265506 h 1265506"/>
              <a:gd name="connsiteX0" fmla="*/ 0 w 5920255"/>
              <a:gd name="connsiteY0" fmla="*/ 20573 h 1265506"/>
              <a:gd name="connsiteX1" fmla="*/ 547345 w 5920255"/>
              <a:gd name="connsiteY1" fmla="*/ 0 h 1265506"/>
              <a:gd name="connsiteX2" fmla="*/ 622699 w 5920255"/>
              <a:gd name="connsiteY2" fmla="*/ 1237768 h 1265506"/>
              <a:gd name="connsiteX3" fmla="*/ 5837275 w 5920255"/>
              <a:gd name="connsiteY3" fmla="*/ 956006 h 1265506"/>
              <a:gd name="connsiteX4" fmla="*/ 5920255 w 5920255"/>
              <a:gd name="connsiteY4" fmla="*/ 1265506 h 1265506"/>
              <a:gd name="connsiteX0" fmla="*/ 0 w 6026581"/>
              <a:gd name="connsiteY0" fmla="*/ 20573 h 1265506"/>
              <a:gd name="connsiteX1" fmla="*/ 653671 w 6026581"/>
              <a:gd name="connsiteY1" fmla="*/ 0 h 1265506"/>
              <a:gd name="connsiteX2" fmla="*/ 729025 w 6026581"/>
              <a:gd name="connsiteY2" fmla="*/ 1237768 h 1265506"/>
              <a:gd name="connsiteX3" fmla="*/ 5943601 w 6026581"/>
              <a:gd name="connsiteY3" fmla="*/ 956006 h 1265506"/>
              <a:gd name="connsiteX4" fmla="*/ 6026581 w 6026581"/>
              <a:gd name="connsiteY4" fmla="*/ 1265506 h 1265506"/>
              <a:gd name="connsiteX0" fmla="*/ 0 w 5984051"/>
              <a:gd name="connsiteY0" fmla="*/ 31206 h 1265506"/>
              <a:gd name="connsiteX1" fmla="*/ 611141 w 5984051"/>
              <a:gd name="connsiteY1" fmla="*/ 0 h 1265506"/>
              <a:gd name="connsiteX2" fmla="*/ 686495 w 5984051"/>
              <a:gd name="connsiteY2" fmla="*/ 1237768 h 1265506"/>
              <a:gd name="connsiteX3" fmla="*/ 5901071 w 5984051"/>
              <a:gd name="connsiteY3" fmla="*/ 956006 h 1265506"/>
              <a:gd name="connsiteX4" fmla="*/ 5984051 w 5984051"/>
              <a:gd name="connsiteY4" fmla="*/ 1265506 h 1265506"/>
              <a:gd name="connsiteX0" fmla="*/ 0 w 6015949"/>
              <a:gd name="connsiteY0" fmla="*/ 31206 h 1265506"/>
              <a:gd name="connsiteX1" fmla="*/ 643039 w 6015949"/>
              <a:gd name="connsiteY1" fmla="*/ 0 h 1265506"/>
              <a:gd name="connsiteX2" fmla="*/ 718393 w 6015949"/>
              <a:gd name="connsiteY2" fmla="*/ 1237768 h 1265506"/>
              <a:gd name="connsiteX3" fmla="*/ 5932969 w 6015949"/>
              <a:gd name="connsiteY3" fmla="*/ 956006 h 1265506"/>
              <a:gd name="connsiteX4" fmla="*/ 6015949 w 6015949"/>
              <a:gd name="connsiteY4" fmla="*/ 1265506 h 1265506"/>
              <a:gd name="connsiteX0" fmla="*/ 0 w 6026582"/>
              <a:gd name="connsiteY0" fmla="*/ 31206 h 1371832"/>
              <a:gd name="connsiteX1" fmla="*/ 643039 w 6026582"/>
              <a:gd name="connsiteY1" fmla="*/ 0 h 1371832"/>
              <a:gd name="connsiteX2" fmla="*/ 718393 w 6026582"/>
              <a:gd name="connsiteY2" fmla="*/ 1237768 h 1371832"/>
              <a:gd name="connsiteX3" fmla="*/ 5932969 w 6026582"/>
              <a:gd name="connsiteY3" fmla="*/ 956006 h 1371832"/>
              <a:gd name="connsiteX4" fmla="*/ 6026582 w 6026582"/>
              <a:gd name="connsiteY4" fmla="*/ 1371832 h 1371832"/>
              <a:gd name="connsiteX0" fmla="*/ 0 w 6026582"/>
              <a:gd name="connsiteY0" fmla="*/ 31206 h 1371832"/>
              <a:gd name="connsiteX1" fmla="*/ 643039 w 6026582"/>
              <a:gd name="connsiteY1" fmla="*/ 0 h 1371832"/>
              <a:gd name="connsiteX2" fmla="*/ 718393 w 6026582"/>
              <a:gd name="connsiteY2" fmla="*/ 1237768 h 1371832"/>
              <a:gd name="connsiteX3" fmla="*/ 5947257 w 6026582"/>
              <a:gd name="connsiteY3" fmla="*/ 986962 h 1371832"/>
              <a:gd name="connsiteX4" fmla="*/ 6026582 w 6026582"/>
              <a:gd name="connsiteY4" fmla="*/ 1371832 h 1371832"/>
              <a:gd name="connsiteX0" fmla="*/ 0 w 6059920"/>
              <a:gd name="connsiteY0" fmla="*/ 31206 h 1417076"/>
              <a:gd name="connsiteX1" fmla="*/ 643039 w 6059920"/>
              <a:gd name="connsiteY1" fmla="*/ 0 h 1417076"/>
              <a:gd name="connsiteX2" fmla="*/ 718393 w 6059920"/>
              <a:gd name="connsiteY2" fmla="*/ 1237768 h 1417076"/>
              <a:gd name="connsiteX3" fmla="*/ 5947257 w 6059920"/>
              <a:gd name="connsiteY3" fmla="*/ 986962 h 1417076"/>
              <a:gd name="connsiteX4" fmla="*/ 6059920 w 6059920"/>
              <a:gd name="connsiteY4" fmla="*/ 1417076 h 1417076"/>
              <a:gd name="connsiteX0" fmla="*/ 0 w 6059920"/>
              <a:gd name="connsiteY0" fmla="*/ 31206 h 1417076"/>
              <a:gd name="connsiteX1" fmla="*/ 643039 w 6059920"/>
              <a:gd name="connsiteY1" fmla="*/ 0 h 1417076"/>
              <a:gd name="connsiteX2" fmla="*/ 718393 w 6059920"/>
              <a:gd name="connsiteY2" fmla="*/ 1237768 h 1417076"/>
              <a:gd name="connsiteX3" fmla="*/ 5921063 w 6059920"/>
              <a:gd name="connsiteY3" fmla="*/ 984581 h 1417076"/>
              <a:gd name="connsiteX4" fmla="*/ 6059920 w 6059920"/>
              <a:gd name="connsiteY4" fmla="*/ 1417076 h 1417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9920" h="1417076">
                <a:moveTo>
                  <a:pt x="0" y="31206"/>
                </a:moveTo>
                <a:lnTo>
                  <a:pt x="643039" y="0"/>
                </a:lnTo>
                <a:lnTo>
                  <a:pt x="718393" y="1237768"/>
                </a:lnTo>
                <a:lnTo>
                  <a:pt x="5921063" y="984581"/>
                </a:lnTo>
                <a:lnTo>
                  <a:pt x="6059920" y="1417076"/>
                </a:lnTo>
              </a:path>
            </a:pathLst>
          </a:custGeom>
          <a:noFill/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F96367A-285A-4A08-A851-82DBCC130C22}"/>
              </a:ext>
            </a:extLst>
          </p:cNvPr>
          <p:cNvSpPr/>
          <p:nvPr/>
        </p:nvSpPr>
        <p:spPr>
          <a:xfrm>
            <a:off x="4068662" y="4470776"/>
            <a:ext cx="5970262" cy="1339324"/>
          </a:xfrm>
          <a:custGeom>
            <a:avLst/>
            <a:gdLst>
              <a:gd name="connsiteX0" fmla="*/ 0 w 5973418"/>
              <a:gd name="connsiteY0" fmla="*/ 9939 h 1520687"/>
              <a:gd name="connsiteX1" fmla="*/ 536713 w 5973418"/>
              <a:gd name="connsiteY1" fmla="*/ 0 h 1520687"/>
              <a:gd name="connsiteX2" fmla="*/ 675861 w 5973418"/>
              <a:gd name="connsiteY2" fmla="*/ 1461052 h 1520687"/>
              <a:gd name="connsiteX3" fmla="*/ 5943600 w 5973418"/>
              <a:gd name="connsiteY3" fmla="*/ 1232452 h 1520687"/>
              <a:gd name="connsiteX4" fmla="*/ 5973418 w 5973418"/>
              <a:gd name="connsiteY4" fmla="*/ 1520687 h 1520687"/>
              <a:gd name="connsiteX0" fmla="*/ 0 w 5941520"/>
              <a:gd name="connsiteY0" fmla="*/ 339549 h 1520687"/>
              <a:gd name="connsiteX1" fmla="*/ 504815 w 5941520"/>
              <a:gd name="connsiteY1" fmla="*/ 0 h 1520687"/>
              <a:gd name="connsiteX2" fmla="*/ 643963 w 5941520"/>
              <a:gd name="connsiteY2" fmla="*/ 1461052 h 1520687"/>
              <a:gd name="connsiteX3" fmla="*/ 5911702 w 5941520"/>
              <a:gd name="connsiteY3" fmla="*/ 1232452 h 1520687"/>
              <a:gd name="connsiteX4" fmla="*/ 5941520 w 5941520"/>
              <a:gd name="connsiteY4" fmla="*/ 1520687 h 1520687"/>
              <a:gd name="connsiteX0" fmla="*/ 0 w 5941520"/>
              <a:gd name="connsiteY0" fmla="*/ 52470 h 1233608"/>
              <a:gd name="connsiteX1" fmla="*/ 494182 w 5941520"/>
              <a:gd name="connsiteY1" fmla="*/ 0 h 1233608"/>
              <a:gd name="connsiteX2" fmla="*/ 643963 w 5941520"/>
              <a:gd name="connsiteY2" fmla="*/ 1173973 h 1233608"/>
              <a:gd name="connsiteX3" fmla="*/ 5911702 w 5941520"/>
              <a:gd name="connsiteY3" fmla="*/ 945373 h 1233608"/>
              <a:gd name="connsiteX4" fmla="*/ 5941520 w 5941520"/>
              <a:gd name="connsiteY4" fmla="*/ 1233608 h 1233608"/>
              <a:gd name="connsiteX0" fmla="*/ 0 w 5941520"/>
              <a:gd name="connsiteY0" fmla="*/ 52470 h 1237768"/>
              <a:gd name="connsiteX1" fmla="*/ 494182 w 5941520"/>
              <a:gd name="connsiteY1" fmla="*/ 0 h 1237768"/>
              <a:gd name="connsiteX2" fmla="*/ 612066 w 5941520"/>
              <a:gd name="connsiteY2" fmla="*/ 1237768 h 1237768"/>
              <a:gd name="connsiteX3" fmla="*/ 5911702 w 5941520"/>
              <a:gd name="connsiteY3" fmla="*/ 945373 h 1237768"/>
              <a:gd name="connsiteX4" fmla="*/ 5941520 w 5941520"/>
              <a:gd name="connsiteY4" fmla="*/ 1233608 h 1237768"/>
              <a:gd name="connsiteX0" fmla="*/ 0 w 5941520"/>
              <a:gd name="connsiteY0" fmla="*/ 52470 h 1237768"/>
              <a:gd name="connsiteX1" fmla="*/ 494182 w 5941520"/>
              <a:gd name="connsiteY1" fmla="*/ 0 h 1237768"/>
              <a:gd name="connsiteX2" fmla="*/ 612066 w 5941520"/>
              <a:gd name="connsiteY2" fmla="*/ 1237768 h 1237768"/>
              <a:gd name="connsiteX3" fmla="*/ 5847907 w 5941520"/>
              <a:gd name="connsiteY3" fmla="*/ 956006 h 1237768"/>
              <a:gd name="connsiteX4" fmla="*/ 5941520 w 5941520"/>
              <a:gd name="connsiteY4" fmla="*/ 1233608 h 1237768"/>
              <a:gd name="connsiteX0" fmla="*/ 0 w 5909622"/>
              <a:gd name="connsiteY0" fmla="*/ 52470 h 1265506"/>
              <a:gd name="connsiteX1" fmla="*/ 494182 w 5909622"/>
              <a:gd name="connsiteY1" fmla="*/ 0 h 1265506"/>
              <a:gd name="connsiteX2" fmla="*/ 612066 w 5909622"/>
              <a:gd name="connsiteY2" fmla="*/ 1237768 h 1265506"/>
              <a:gd name="connsiteX3" fmla="*/ 5847907 w 5909622"/>
              <a:gd name="connsiteY3" fmla="*/ 956006 h 1265506"/>
              <a:gd name="connsiteX4" fmla="*/ 5909622 w 5909622"/>
              <a:gd name="connsiteY4" fmla="*/ 1265506 h 1265506"/>
              <a:gd name="connsiteX0" fmla="*/ 0 w 5909622"/>
              <a:gd name="connsiteY0" fmla="*/ 52470 h 1265506"/>
              <a:gd name="connsiteX1" fmla="*/ 536712 w 5909622"/>
              <a:gd name="connsiteY1" fmla="*/ 0 h 1265506"/>
              <a:gd name="connsiteX2" fmla="*/ 612066 w 5909622"/>
              <a:gd name="connsiteY2" fmla="*/ 1237768 h 1265506"/>
              <a:gd name="connsiteX3" fmla="*/ 5847907 w 5909622"/>
              <a:gd name="connsiteY3" fmla="*/ 956006 h 1265506"/>
              <a:gd name="connsiteX4" fmla="*/ 5909622 w 5909622"/>
              <a:gd name="connsiteY4" fmla="*/ 1265506 h 1265506"/>
              <a:gd name="connsiteX0" fmla="*/ 0 w 5920255"/>
              <a:gd name="connsiteY0" fmla="*/ 20573 h 1265506"/>
              <a:gd name="connsiteX1" fmla="*/ 547345 w 5920255"/>
              <a:gd name="connsiteY1" fmla="*/ 0 h 1265506"/>
              <a:gd name="connsiteX2" fmla="*/ 622699 w 5920255"/>
              <a:gd name="connsiteY2" fmla="*/ 1237768 h 1265506"/>
              <a:gd name="connsiteX3" fmla="*/ 5858540 w 5920255"/>
              <a:gd name="connsiteY3" fmla="*/ 956006 h 1265506"/>
              <a:gd name="connsiteX4" fmla="*/ 5920255 w 5920255"/>
              <a:gd name="connsiteY4" fmla="*/ 1265506 h 1265506"/>
              <a:gd name="connsiteX0" fmla="*/ 0 w 5920255"/>
              <a:gd name="connsiteY0" fmla="*/ 20573 h 1265506"/>
              <a:gd name="connsiteX1" fmla="*/ 547345 w 5920255"/>
              <a:gd name="connsiteY1" fmla="*/ 0 h 1265506"/>
              <a:gd name="connsiteX2" fmla="*/ 622699 w 5920255"/>
              <a:gd name="connsiteY2" fmla="*/ 1237768 h 1265506"/>
              <a:gd name="connsiteX3" fmla="*/ 5837275 w 5920255"/>
              <a:gd name="connsiteY3" fmla="*/ 956006 h 1265506"/>
              <a:gd name="connsiteX4" fmla="*/ 5920255 w 5920255"/>
              <a:gd name="connsiteY4" fmla="*/ 1265506 h 1265506"/>
              <a:gd name="connsiteX0" fmla="*/ 0 w 5941687"/>
              <a:gd name="connsiteY0" fmla="*/ 20573 h 1336943"/>
              <a:gd name="connsiteX1" fmla="*/ 547345 w 5941687"/>
              <a:gd name="connsiteY1" fmla="*/ 0 h 1336943"/>
              <a:gd name="connsiteX2" fmla="*/ 622699 w 5941687"/>
              <a:gd name="connsiteY2" fmla="*/ 1237768 h 1336943"/>
              <a:gd name="connsiteX3" fmla="*/ 5837275 w 5941687"/>
              <a:gd name="connsiteY3" fmla="*/ 956006 h 1336943"/>
              <a:gd name="connsiteX4" fmla="*/ 5941687 w 5941687"/>
              <a:gd name="connsiteY4" fmla="*/ 1336943 h 1336943"/>
              <a:gd name="connsiteX0" fmla="*/ 0 w 5941687"/>
              <a:gd name="connsiteY0" fmla="*/ 20573 h 1336943"/>
              <a:gd name="connsiteX1" fmla="*/ 547345 w 5941687"/>
              <a:gd name="connsiteY1" fmla="*/ 0 h 1336943"/>
              <a:gd name="connsiteX2" fmla="*/ 622699 w 5941687"/>
              <a:gd name="connsiteY2" fmla="*/ 1237768 h 1336943"/>
              <a:gd name="connsiteX3" fmla="*/ 5877756 w 5941687"/>
              <a:gd name="connsiteY3" fmla="*/ 946481 h 1336943"/>
              <a:gd name="connsiteX4" fmla="*/ 5941687 w 5941687"/>
              <a:gd name="connsiteY4" fmla="*/ 1336943 h 1336943"/>
              <a:gd name="connsiteX0" fmla="*/ 0 w 5941687"/>
              <a:gd name="connsiteY0" fmla="*/ 20573 h 1336943"/>
              <a:gd name="connsiteX1" fmla="*/ 547345 w 5941687"/>
              <a:gd name="connsiteY1" fmla="*/ 0 h 1336943"/>
              <a:gd name="connsiteX2" fmla="*/ 622699 w 5941687"/>
              <a:gd name="connsiteY2" fmla="*/ 1237768 h 1336943"/>
              <a:gd name="connsiteX3" fmla="*/ 5877756 w 5941687"/>
              <a:gd name="connsiteY3" fmla="*/ 970293 h 1336943"/>
              <a:gd name="connsiteX4" fmla="*/ 5941687 w 5941687"/>
              <a:gd name="connsiteY4" fmla="*/ 1336943 h 1336943"/>
              <a:gd name="connsiteX0" fmla="*/ 0 w 5989312"/>
              <a:gd name="connsiteY0" fmla="*/ 20573 h 1334562"/>
              <a:gd name="connsiteX1" fmla="*/ 547345 w 5989312"/>
              <a:gd name="connsiteY1" fmla="*/ 0 h 1334562"/>
              <a:gd name="connsiteX2" fmla="*/ 622699 w 5989312"/>
              <a:gd name="connsiteY2" fmla="*/ 1237768 h 1334562"/>
              <a:gd name="connsiteX3" fmla="*/ 5877756 w 5989312"/>
              <a:gd name="connsiteY3" fmla="*/ 970293 h 1334562"/>
              <a:gd name="connsiteX4" fmla="*/ 5989312 w 5989312"/>
              <a:gd name="connsiteY4" fmla="*/ 1334562 h 1334562"/>
              <a:gd name="connsiteX0" fmla="*/ 0 w 5989312"/>
              <a:gd name="connsiteY0" fmla="*/ 20573 h 1334562"/>
              <a:gd name="connsiteX1" fmla="*/ 547345 w 5989312"/>
              <a:gd name="connsiteY1" fmla="*/ 0 h 1334562"/>
              <a:gd name="connsiteX2" fmla="*/ 675087 w 5989312"/>
              <a:gd name="connsiteY2" fmla="*/ 1228243 h 1334562"/>
              <a:gd name="connsiteX3" fmla="*/ 5877756 w 5989312"/>
              <a:gd name="connsiteY3" fmla="*/ 970293 h 1334562"/>
              <a:gd name="connsiteX4" fmla="*/ 5989312 w 5989312"/>
              <a:gd name="connsiteY4" fmla="*/ 1334562 h 1334562"/>
              <a:gd name="connsiteX0" fmla="*/ 0 w 5989312"/>
              <a:gd name="connsiteY0" fmla="*/ 20573 h 1334562"/>
              <a:gd name="connsiteX1" fmla="*/ 585445 w 5989312"/>
              <a:gd name="connsiteY1" fmla="*/ 0 h 1334562"/>
              <a:gd name="connsiteX2" fmla="*/ 675087 w 5989312"/>
              <a:gd name="connsiteY2" fmla="*/ 1228243 h 1334562"/>
              <a:gd name="connsiteX3" fmla="*/ 5877756 w 5989312"/>
              <a:gd name="connsiteY3" fmla="*/ 970293 h 1334562"/>
              <a:gd name="connsiteX4" fmla="*/ 5989312 w 5989312"/>
              <a:gd name="connsiteY4" fmla="*/ 1334562 h 1334562"/>
              <a:gd name="connsiteX0" fmla="*/ 0 w 5989312"/>
              <a:gd name="connsiteY0" fmla="*/ 20573 h 1334562"/>
              <a:gd name="connsiteX1" fmla="*/ 585445 w 5989312"/>
              <a:gd name="connsiteY1" fmla="*/ 0 h 1334562"/>
              <a:gd name="connsiteX2" fmla="*/ 656037 w 5989312"/>
              <a:gd name="connsiteY2" fmla="*/ 1228243 h 1334562"/>
              <a:gd name="connsiteX3" fmla="*/ 5877756 w 5989312"/>
              <a:gd name="connsiteY3" fmla="*/ 970293 h 1334562"/>
              <a:gd name="connsiteX4" fmla="*/ 5989312 w 5989312"/>
              <a:gd name="connsiteY4" fmla="*/ 1334562 h 1334562"/>
              <a:gd name="connsiteX0" fmla="*/ 0 w 5989312"/>
              <a:gd name="connsiteY0" fmla="*/ 39623 h 1353612"/>
              <a:gd name="connsiteX1" fmla="*/ 571158 w 5989312"/>
              <a:gd name="connsiteY1" fmla="*/ 0 h 1353612"/>
              <a:gd name="connsiteX2" fmla="*/ 656037 w 5989312"/>
              <a:gd name="connsiteY2" fmla="*/ 1247293 h 1353612"/>
              <a:gd name="connsiteX3" fmla="*/ 5877756 w 5989312"/>
              <a:gd name="connsiteY3" fmla="*/ 989343 h 1353612"/>
              <a:gd name="connsiteX4" fmla="*/ 5989312 w 5989312"/>
              <a:gd name="connsiteY4" fmla="*/ 1353612 h 1353612"/>
              <a:gd name="connsiteX0" fmla="*/ 0 w 5970262"/>
              <a:gd name="connsiteY0" fmla="*/ 34861 h 1353612"/>
              <a:gd name="connsiteX1" fmla="*/ 552108 w 5970262"/>
              <a:gd name="connsiteY1" fmla="*/ 0 h 1353612"/>
              <a:gd name="connsiteX2" fmla="*/ 636987 w 5970262"/>
              <a:gd name="connsiteY2" fmla="*/ 1247293 h 1353612"/>
              <a:gd name="connsiteX3" fmla="*/ 5858706 w 5970262"/>
              <a:gd name="connsiteY3" fmla="*/ 989343 h 1353612"/>
              <a:gd name="connsiteX4" fmla="*/ 5970262 w 5970262"/>
              <a:gd name="connsiteY4" fmla="*/ 1353612 h 1353612"/>
              <a:gd name="connsiteX0" fmla="*/ 0 w 5970262"/>
              <a:gd name="connsiteY0" fmla="*/ 20573 h 1339324"/>
              <a:gd name="connsiteX1" fmla="*/ 556870 w 5970262"/>
              <a:gd name="connsiteY1" fmla="*/ 0 h 1339324"/>
              <a:gd name="connsiteX2" fmla="*/ 636987 w 5970262"/>
              <a:gd name="connsiteY2" fmla="*/ 1233005 h 1339324"/>
              <a:gd name="connsiteX3" fmla="*/ 5858706 w 5970262"/>
              <a:gd name="connsiteY3" fmla="*/ 975055 h 1339324"/>
              <a:gd name="connsiteX4" fmla="*/ 5970262 w 5970262"/>
              <a:gd name="connsiteY4" fmla="*/ 1339324 h 133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0262" h="1339324">
                <a:moveTo>
                  <a:pt x="0" y="20573"/>
                </a:moveTo>
                <a:lnTo>
                  <a:pt x="556870" y="0"/>
                </a:lnTo>
                <a:lnTo>
                  <a:pt x="636987" y="1233005"/>
                </a:lnTo>
                <a:lnTo>
                  <a:pt x="5858706" y="975055"/>
                </a:lnTo>
                <a:lnTo>
                  <a:pt x="5970262" y="1339324"/>
                </a:ln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5526FB-F215-4FCA-83D4-157A8E68A3A4}"/>
              </a:ext>
            </a:extLst>
          </p:cNvPr>
          <p:cNvSpPr/>
          <p:nvPr/>
        </p:nvSpPr>
        <p:spPr>
          <a:xfrm>
            <a:off x="9780238" y="5813202"/>
            <a:ext cx="798715" cy="335480"/>
          </a:xfrm>
          <a:custGeom>
            <a:avLst/>
            <a:gdLst>
              <a:gd name="connsiteX0" fmla="*/ 680484 w 786809"/>
              <a:gd name="connsiteY0" fmla="*/ 0 h 340242"/>
              <a:gd name="connsiteX1" fmla="*/ 0 w 786809"/>
              <a:gd name="connsiteY1" fmla="*/ 10633 h 340242"/>
              <a:gd name="connsiteX2" fmla="*/ 180754 w 786809"/>
              <a:gd name="connsiteY2" fmla="*/ 340242 h 340242"/>
              <a:gd name="connsiteX3" fmla="*/ 786809 w 786809"/>
              <a:gd name="connsiteY3" fmla="*/ 287079 h 340242"/>
              <a:gd name="connsiteX0" fmla="*/ 740015 w 786809"/>
              <a:gd name="connsiteY0" fmla="*/ 0 h 330717"/>
              <a:gd name="connsiteX1" fmla="*/ 0 w 786809"/>
              <a:gd name="connsiteY1" fmla="*/ 1108 h 330717"/>
              <a:gd name="connsiteX2" fmla="*/ 180754 w 786809"/>
              <a:gd name="connsiteY2" fmla="*/ 330717 h 330717"/>
              <a:gd name="connsiteX3" fmla="*/ 786809 w 786809"/>
              <a:gd name="connsiteY3" fmla="*/ 277554 h 330717"/>
              <a:gd name="connsiteX0" fmla="*/ 740015 w 882059"/>
              <a:gd name="connsiteY0" fmla="*/ 0 h 330717"/>
              <a:gd name="connsiteX1" fmla="*/ 0 w 882059"/>
              <a:gd name="connsiteY1" fmla="*/ 1108 h 330717"/>
              <a:gd name="connsiteX2" fmla="*/ 180754 w 882059"/>
              <a:gd name="connsiteY2" fmla="*/ 330717 h 330717"/>
              <a:gd name="connsiteX3" fmla="*/ 882059 w 882059"/>
              <a:gd name="connsiteY3" fmla="*/ 287079 h 330717"/>
              <a:gd name="connsiteX0" fmla="*/ 740015 w 882059"/>
              <a:gd name="connsiteY0" fmla="*/ 0 h 314048"/>
              <a:gd name="connsiteX1" fmla="*/ 0 w 882059"/>
              <a:gd name="connsiteY1" fmla="*/ 1108 h 314048"/>
              <a:gd name="connsiteX2" fmla="*/ 185517 w 882059"/>
              <a:gd name="connsiteY2" fmla="*/ 314048 h 314048"/>
              <a:gd name="connsiteX3" fmla="*/ 882059 w 882059"/>
              <a:gd name="connsiteY3" fmla="*/ 287079 h 314048"/>
              <a:gd name="connsiteX0" fmla="*/ 659052 w 801096"/>
              <a:gd name="connsiteY0" fmla="*/ 1273 h 315321"/>
              <a:gd name="connsiteX1" fmla="*/ 0 w 801096"/>
              <a:gd name="connsiteY1" fmla="*/ 0 h 315321"/>
              <a:gd name="connsiteX2" fmla="*/ 104554 w 801096"/>
              <a:gd name="connsiteY2" fmla="*/ 315321 h 315321"/>
              <a:gd name="connsiteX3" fmla="*/ 801096 w 801096"/>
              <a:gd name="connsiteY3" fmla="*/ 288352 h 315321"/>
              <a:gd name="connsiteX0" fmla="*/ 656671 w 798715"/>
              <a:gd name="connsiteY0" fmla="*/ 8416 h 322464"/>
              <a:gd name="connsiteX1" fmla="*/ 0 w 798715"/>
              <a:gd name="connsiteY1" fmla="*/ 0 h 322464"/>
              <a:gd name="connsiteX2" fmla="*/ 102173 w 798715"/>
              <a:gd name="connsiteY2" fmla="*/ 322464 h 322464"/>
              <a:gd name="connsiteX3" fmla="*/ 798715 w 798715"/>
              <a:gd name="connsiteY3" fmla="*/ 295495 h 322464"/>
              <a:gd name="connsiteX0" fmla="*/ 654289 w 798715"/>
              <a:gd name="connsiteY0" fmla="*/ 0 h 335480"/>
              <a:gd name="connsiteX1" fmla="*/ 0 w 798715"/>
              <a:gd name="connsiteY1" fmla="*/ 13016 h 335480"/>
              <a:gd name="connsiteX2" fmla="*/ 102173 w 798715"/>
              <a:gd name="connsiteY2" fmla="*/ 335480 h 335480"/>
              <a:gd name="connsiteX3" fmla="*/ 798715 w 798715"/>
              <a:gd name="connsiteY3" fmla="*/ 308511 h 3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715" h="335480">
                <a:moveTo>
                  <a:pt x="654289" y="0"/>
                </a:moveTo>
                <a:lnTo>
                  <a:pt x="0" y="13016"/>
                </a:lnTo>
                <a:lnTo>
                  <a:pt x="102173" y="335480"/>
                </a:lnTo>
                <a:lnTo>
                  <a:pt x="798715" y="308511"/>
                </a:lnTo>
              </a:path>
            </a:pathLst>
          </a:cu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BCS</a:t>
            </a:r>
          </a:p>
        </p:txBody>
      </p:sp>
    </p:spTree>
    <p:extLst>
      <p:ext uri="{BB962C8B-B14F-4D97-AF65-F5344CB8AC3E}">
        <p14:creationId xmlns:p14="http://schemas.microsoft.com/office/powerpoint/2010/main" val="918997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9BE02-DBDD-4B94-90ED-C16E21AC6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Biogas Conditioning System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5D014-41A7-4835-8306-1D0708DDD5F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63" y="2560557"/>
            <a:ext cx="5478314" cy="406923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A2A201-A8EE-40B6-B353-BE4D09B65667}"/>
              </a:ext>
            </a:extLst>
          </p:cNvPr>
          <p:cNvSpPr txBox="1"/>
          <p:nvPr/>
        </p:nvSpPr>
        <p:spPr>
          <a:xfrm>
            <a:off x="1574682" y="2658389"/>
            <a:ext cx="4225356" cy="4158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Design-build contract with TetraTech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Convert up to 400 scfm of digester gas into 2,000 GGEs of RNG as vehicle fuel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Single-pass membrane filtration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Utilize existing District-owned fueling station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2AA337E6-2FAC-415E-9F3E-B68ADDE105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9674051"/>
              </p:ext>
            </p:extLst>
          </p:nvPr>
        </p:nvGraphicFramePr>
        <p:xfrm>
          <a:off x="1574682" y="1417638"/>
          <a:ext cx="4076796" cy="114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 descr="Image result for biogas membrane filtration">
            <a:hlinkClick r:id="rId8"/>
            <a:extLst>
              <a:ext uri="{FF2B5EF4-FFF2-40B4-BE49-F238E27FC236}">
                <a16:creationId xmlns:a16="http://schemas.microsoft.com/office/drawing/2014/main" id="{5A9AD6FE-F0C2-486F-A336-F18759F0A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t="20021" r="7571"/>
          <a:stretch>
            <a:fillRect/>
          </a:stretch>
        </p:blipFill>
        <p:spPr bwMode="auto">
          <a:xfrm>
            <a:off x="7041240" y="1417638"/>
            <a:ext cx="4179761" cy="99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C31A6E-9A95-4121-9CEC-E02854DF9D6E}"/>
              </a:ext>
            </a:extLst>
          </p:cNvPr>
          <p:cNvSpPr txBox="1"/>
          <p:nvPr/>
        </p:nvSpPr>
        <p:spPr>
          <a:xfrm>
            <a:off x="6062683" y="1745344"/>
            <a:ext cx="1118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Biogas</a:t>
            </a:r>
          </a:p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62% CH</a:t>
            </a:r>
            <a:r>
              <a:rPr lang="en-US" sz="12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EE092A-27C5-4407-8E9C-753F17EE47EA}"/>
              </a:ext>
            </a:extLst>
          </p:cNvPr>
          <p:cNvSpPr txBox="1"/>
          <p:nvPr/>
        </p:nvSpPr>
        <p:spPr>
          <a:xfrm>
            <a:off x="10972618" y="1721522"/>
            <a:ext cx="111852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RNG</a:t>
            </a:r>
            <a:endParaRPr lang="en-US" b="1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 CH</a:t>
            </a:r>
            <a:r>
              <a:rPr lang="en-US" sz="1200" b="1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057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810F7913-7BD9-4C31-8D6A-24B83A7E12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1212692"/>
              </p:ext>
            </p:extLst>
          </p:nvPr>
        </p:nvGraphicFramePr>
        <p:xfrm>
          <a:off x="1296988" y="2162175"/>
          <a:ext cx="10683875" cy="3825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Worksheet" r:id="rId4" imgW="5067236" imgH="1723840" progId="Excel.Sheet.12">
                  <p:embed/>
                </p:oleObj>
              </mc:Choice>
              <mc:Fallback>
                <p:oleObj name="Worksheet" r:id="rId4" imgW="5067236" imgH="1723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96988" y="2162175"/>
                        <a:ext cx="10683875" cy="3825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D454C183-4E4D-47FC-9528-863129D5856C}"/>
              </a:ext>
            </a:extLst>
          </p:cNvPr>
          <p:cNvSpPr txBox="1">
            <a:spLocks/>
          </p:cNvSpPr>
          <p:nvPr/>
        </p:nvSpPr>
        <p:spPr bwMode="auto">
          <a:xfrm>
            <a:off x="1480607" y="298450"/>
            <a:ext cx="1031663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en-US" dirty="0"/>
              <a:t>Capital Costs &amp; Grants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6B7E-AE75-458F-925B-879767E68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2 Energy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40A42-FAE4-403D-9D6A-533ACF400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765" y="1283219"/>
            <a:ext cx="10316633" cy="4525963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Potential technologies and options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+mn-lt"/>
              </a:rPr>
              <a:t>Pipeline Injection ($8.7 million)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+mn-lt"/>
              </a:rPr>
              <a:t>Power Generation ($9.3 million)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dirty="0">
                <a:latin typeface="+mn-lt"/>
              </a:rPr>
              <a:t>Additional RNG for Vehicle Fuel ($8.4 million)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</a:rPr>
              <a:t>Considerations: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Market Risk (including food waste supply)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Capital Investment (including grants)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Operational Costs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Utility Interconnection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+mn-lt"/>
              </a:rPr>
              <a:t>Permitting Requirements</a:t>
            </a:r>
          </a:p>
          <a:p>
            <a:pPr lvl="1"/>
            <a:endParaRPr lang="en-US" sz="2000" dirty="0">
              <a:latin typeface="+mn-lt"/>
            </a:endParaRPr>
          </a:p>
        </p:txBody>
      </p:sp>
      <p:pic>
        <p:nvPicPr>
          <p:cNvPr id="5" name="Picture 2" descr="http://www.biocycle.net/wp-content/uploads/2018/03/33b.jpg">
            <a:extLst>
              <a:ext uri="{FF2B5EF4-FFF2-40B4-BE49-F238E27FC236}">
                <a16:creationId xmlns:a16="http://schemas.microsoft.com/office/drawing/2014/main" id="{31F53D60-04F2-4434-B142-3A6C59A4C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726" y="4906929"/>
            <a:ext cx="4011612" cy="1476375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1FE0F3-B361-4951-84C6-2137FEA73C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045" y="1257819"/>
            <a:ext cx="3639409" cy="2521617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4" name="Picture 6" descr="Image result for jenbacher ic engine">
            <a:hlinkClick r:id="rId4"/>
            <a:extLst>
              <a:ext uri="{FF2B5EF4-FFF2-40B4-BE49-F238E27FC236}">
                <a16:creationId xmlns:a16="http://schemas.microsoft.com/office/drawing/2014/main" id="{4DB2DF5D-82AD-4E92-9BAF-C75C747B1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418" y="3123500"/>
            <a:ext cx="2998833" cy="1931148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09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FC846EC-823E-4262-A19D-0777ABAEA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142" y="325125"/>
            <a:ext cx="4857542" cy="457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B4D442-108F-4509-8283-D63F9439D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9318" y="1406086"/>
            <a:ext cx="3330465" cy="24976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83C79B-487F-4A71-9F03-CA2F058E8D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22752" y="-21998"/>
            <a:ext cx="9639161" cy="114300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eaLnBrk="1" hangingPunct="1">
              <a:buFont typeface="StarSymbol"/>
              <a:buNone/>
              <a:defRPr/>
            </a:pPr>
            <a:r>
              <a:rPr lang="en-US" dirty="0">
                <a:solidFill>
                  <a:schemeClr val="tx1"/>
                </a:solidFill>
              </a:rPr>
              <a:t>Steps to Diversion of Food Waste </a:t>
            </a:r>
          </a:p>
        </p:txBody>
      </p:sp>
      <p:pic>
        <p:nvPicPr>
          <p:cNvPr id="46083" name="Picture 2">
            <a:extLst>
              <a:ext uri="{FF2B5EF4-FFF2-40B4-BE49-F238E27FC236}">
                <a16:creationId xmlns:a16="http://schemas.microsoft.com/office/drawing/2014/main" id="{99AD102B-ECB5-4B79-8C8F-EA506A4BB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873" y="1152525"/>
            <a:ext cx="3405415" cy="27066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3">
            <a:extLst>
              <a:ext uri="{FF2B5EF4-FFF2-40B4-BE49-F238E27FC236}">
                <a16:creationId xmlns:a16="http://schemas.microsoft.com/office/drawing/2014/main" id="{B7983FB0-5379-4FFE-9F15-D5300D4C2B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66" y="4408709"/>
            <a:ext cx="2280594" cy="2162632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ylinder 3">
            <a:extLst>
              <a:ext uri="{FF2B5EF4-FFF2-40B4-BE49-F238E27FC236}">
                <a16:creationId xmlns:a16="http://schemas.microsoft.com/office/drawing/2014/main" id="{C31BFA15-9D6D-4DA6-8C54-F953C2C3E7E8}"/>
              </a:ext>
            </a:extLst>
          </p:cNvPr>
          <p:cNvSpPr/>
          <p:nvPr/>
        </p:nvSpPr>
        <p:spPr>
          <a:xfrm>
            <a:off x="9244652" y="5051197"/>
            <a:ext cx="2606075" cy="13716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Digester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CEFCD1E-2D8B-4F8E-8ACC-C59CC179DE25}"/>
              </a:ext>
            </a:extLst>
          </p:cNvPr>
          <p:cNvSpPr/>
          <p:nvPr/>
        </p:nvSpPr>
        <p:spPr>
          <a:xfrm>
            <a:off x="5688752" y="5388654"/>
            <a:ext cx="3043768" cy="6966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Bent 6">
            <a:extLst>
              <a:ext uri="{FF2B5EF4-FFF2-40B4-BE49-F238E27FC236}">
                <a16:creationId xmlns:a16="http://schemas.microsoft.com/office/drawing/2014/main" id="{0636229B-C6C2-415F-A48F-91C772F61755}"/>
              </a:ext>
            </a:extLst>
          </p:cNvPr>
          <p:cNvSpPr/>
          <p:nvPr/>
        </p:nvSpPr>
        <p:spPr>
          <a:xfrm flipV="1">
            <a:off x="1729764" y="4305526"/>
            <a:ext cx="1052575" cy="1163115"/>
          </a:xfrm>
          <a:prstGeom prst="bentArrow">
            <a:avLst>
              <a:gd name="adj1" fmla="val 23438"/>
              <a:gd name="adj2" fmla="val 25000"/>
              <a:gd name="adj3" fmla="val 25000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266743C6-2C80-4B92-A701-F84A5F2175AA}"/>
              </a:ext>
            </a:extLst>
          </p:cNvPr>
          <p:cNvSpPr/>
          <p:nvPr/>
        </p:nvSpPr>
        <p:spPr>
          <a:xfrm>
            <a:off x="10234612" y="3859213"/>
            <a:ext cx="522515" cy="917916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29F3575-969F-401A-882C-2885487024F2}"/>
              </a:ext>
            </a:extLst>
          </p:cNvPr>
          <p:cNvSpPr/>
          <p:nvPr/>
        </p:nvSpPr>
        <p:spPr>
          <a:xfrm>
            <a:off x="5790766" y="2358896"/>
            <a:ext cx="2265818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Energy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Project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C1A4654A-BF66-44B8-A9B9-6FDC1C9BAECB}"/>
              </a:ext>
            </a:extLst>
          </p:cNvPr>
          <p:cNvSpPr/>
          <p:nvPr/>
        </p:nvSpPr>
        <p:spPr>
          <a:xfrm>
            <a:off x="7816535" y="2414362"/>
            <a:ext cx="990668" cy="58984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4F64DE-C469-45EB-9FDB-78AE67EDCC2C}"/>
              </a:ext>
            </a:extLst>
          </p:cNvPr>
          <p:cNvSpPr txBox="1"/>
          <p:nvPr/>
        </p:nvSpPr>
        <p:spPr>
          <a:xfrm>
            <a:off x="1255732" y="1152525"/>
            <a:ext cx="2616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 &amp; Delivery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6DC7604-19EE-40E8-A5CA-79F5A5E5D2AB}"/>
              </a:ext>
            </a:extLst>
          </p:cNvPr>
          <p:cNvSpPr txBox="1"/>
          <p:nvPr/>
        </p:nvSpPr>
        <p:spPr>
          <a:xfrm>
            <a:off x="1976569" y="5383308"/>
            <a:ext cx="416718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Slurry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7735191-B294-4621-AEB7-2292E6E8F3C0}"/>
              </a:ext>
            </a:extLst>
          </p:cNvPr>
          <p:cNvSpPr/>
          <p:nvPr/>
        </p:nvSpPr>
        <p:spPr>
          <a:xfrm>
            <a:off x="9133355" y="1842862"/>
            <a:ext cx="2265818" cy="11430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Gas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Cleanup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1">
            <a:extLst>
              <a:ext uri="{FF2B5EF4-FFF2-40B4-BE49-F238E27FC236}">
                <a16:creationId xmlns:a16="http://schemas.microsoft.com/office/drawing/2014/main" id="{4A9FCF7D-A22B-4002-B8F3-283E10954B90}"/>
              </a:ext>
            </a:extLst>
          </p:cNvPr>
          <p:cNvSpPr txBox="1">
            <a:spLocks/>
          </p:cNvSpPr>
          <p:nvPr/>
        </p:nvSpPr>
        <p:spPr>
          <a:xfrm>
            <a:off x="2155370" y="390525"/>
            <a:ext cx="8017329" cy="876300"/>
          </a:xfrm>
          <a:prstGeom prst="rect">
            <a:avLst/>
          </a:prstGeom>
        </p:spPr>
        <p:txBody>
          <a:bodyPr anchor="ctr"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 kern="1200">
                <a:solidFill>
                  <a:srgbClr val="1025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ヒラギノ角ゴ Pro W3" charset="0"/>
                <a:cs typeface="Arial" pitchFamily="34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0253F"/>
                </a:solidFill>
                <a:latin typeface="Arial" pitchFamily="34" charset="0"/>
                <a:ea typeface="ヒラギノ角ゴ Pro W3" charset="0"/>
                <a:cs typeface="Arial" pitchFamily="34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Districts’ Wastewater &amp;</a:t>
            </a:r>
          </a:p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Solid Waste Facilities</a:t>
            </a:r>
          </a:p>
        </p:txBody>
      </p:sp>
      <p:grpSp>
        <p:nvGrpSpPr>
          <p:cNvPr id="23555" name="Group 4">
            <a:extLst>
              <a:ext uri="{FF2B5EF4-FFF2-40B4-BE49-F238E27FC236}">
                <a16:creationId xmlns:a16="http://schemas.microsoft.com/office/drawing/2014/main" id="{065BBF4C-6A58-432D-945C-38EE22586C3F}"/>
              </a:ext>
            </a:extLst>
          </p:cNvPr>
          <p:cNvGrpSpPr>
            <a:grpSpLocks/>
          </p:cNvGrpSpPr>
          <p:nvPr/>
        </p:nvGrpSpPr>
        <p:grpSpPr bwMode="auto">
          <a:xfrm>
            <a:off x="3087689" y="1443038"/>
            <a:ext cx="7007225" cy="5414962"/>
            <a:chOff x="1563522" y="1442922"/>
            <a:chExt cx="7007556" cy="5415078"/>
          </a:xfrm>
        </p:grpSpPr>
        <p:pic>
          <p:nvPicPr>
            <p:cNvPr id="23561" name="Picture 8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867138CF-4EE5-457A-80D4-15E66622AA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522" y="1442922"/>
              <a:ext cx="7007556" cy="541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562" name="Group 1">
              <a:extLst>
                <a:ext uri="{FF2B5EF4-FFF2-40B4-BE49-F238E27FC236}">
                  <a16:creationId xmlns:a16="http://schemas.microsoft.com/office/drawing/2014/main" id="{38450583-5EC4-4CC5-8C0D-B3C38DA27E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714" y="1862951"/>
              <a:ext cx="3045860" cy="4383880"/>
              <a:chOff x="4221974" y="1171576"/>
              <a:chExt cx="3045860" cy="438388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400D24E-05EB-4A0A-88B2-56306CF5B7D1}"/>
                  </a:ext>
                </a:extLst>
              </p:cNvPr>
              <p:cNvSpPr/>
              <p:nvPr/>
            </p:nvSpPr>
            <p:spPr>
              <a:xfrm flipV="1">
                <a:off x="6048668" y="1956485"/>
                <a:ext cx="179395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6B170AC-BB43-4D48-802F-E3D9CE413DDF}"/>
                  </a:ext>
                </a:extLst>
              </p:cNvPr>
              <p:cNvSpPr/>
              <p:nvPr/>
            </p:nvSpPr>
            <p:spPr>
              <a:xfrm flipV="1">
                <a:off x="5754966" y="1172243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8D087CD-4A32-4281-8403-9182809D23F6}"/>
                  </a:ext>
                </a:extLst>
              </p:cNvPr>
              <p:cNvSpPr/>
              <p:nvPr/>
            </p:nvSpPr>
            <p:spPr>
              <a:xfrm flipV="1">
                <a:off x="4221369" y="2661350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D5DED0B-9028-4991-9AEB-86E509EF415F}"/>
                  </a:ext>
                </a:extLst>
              </p:cNvPr>
              <p:cNvSpPr/>
              <p:nvPr/>
            </p:nvSpPr>
            <p:spPr>
              <a:xfrm flipV="1">
                <a:off x="4421403" y="2708976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202478A9-2A22-4941-8B33-B9B747AFC508}"/>
                  </a:ext>
                </a:extLst>
              </p:cNvPr>
              <p:cNvSpPr/>
              <p:nvPr/>
            </p:nvSpPr>
            <p:spPr>
              <a:xfrm flipV="1">
                <a:off x="5686701" y="3599583"/>
                <a:ext cx="180984" cy="19209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985D0E5C-DBAF-4DDD-917B-71A670D7DD65}"/>
                  </a:ext>
                </a:extLst>
              </p:cNvPr>
              <p:cNvSpPr/>
              <p:nvPr/>
            </p:nvSpPr>
            <p:spPr>
              <a:xfrm flipV="1">
                <a:off x="6053431" y="4353661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D14383CE-BE0D-4C6B-9C9A-C69EEF5530F5}"/>
                  </a:ext>
                </a:extLst>
              </p:cNvPr>
              <p:cNvSpPr/>
              <p:nvPr/>
            </p:nvSpPr>
            <p:spPr>
              <a:xfrm flipV="1">
                <a:off x="6232827" y="4353661"/>
                <a:ext cx="180984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FE10783-E5CE-439B-95D2-077D2CDA18B0}"/>
                  </a:ext>
                </a:extLst>
              </p:cNvPr>
              <p:cNvSpPr/>
              <p:nvPr/>
            </p:nvSpPr>
            <p:spPr>
              <a:xfrm flipV="1">
                <a:off x="7088530" y="4259997"/>
                <a:ext cx="179396" cy="19209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BF97F0EF-1879-4E56-8043-9FAA60194F91}"/>
                  </a:ext>
                </a:extLst>
              </p:cNvPr>
              <p:cNvSpPr/>
              <p:nvPr/>
            </p:nvSpPr>
            <p:spPr>
              <a:xfrm flipV="1">
                <a:off x="5945475" y="5001375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F5A54FF-4AF8-4956-98B0-E1768E69F60F}"/>
                  </a:ext>
                </a:extLst>
              </p:cNvPr>
              <p:cNvSpPr/>
              <p:nvPr/>
            </p:nvSpPr>
            <p:spPr>
              <a:xfrm flipV="1">
                <a:off x="5272344" y="5306182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654A9A5C-C3B7-45DD-8DFA-1D3043750311}"/>
                  </a:ext>
                </a:extLst>
              </p:cNvPr>
              <p:cNvSpPr/>
              <p:nvPr/>
            </p:nvSpPr>
            <p:spPr>
              <a:xfrm flipV="1">
                <a:off x="5999453" y="5363333"/>
                <a:ext cx="179396" cy="19209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CADD15E-B5F6-409B-BB23-3688020D9DCB}"/>
                  </a:ext>
                </a:extLst>
              </p:cNvPr>
              <p:cNvSpPr/>
              <p:nvPr/>
            </p:nvSpPr>
            <p:spPr>
              <a:xfrm>
                <a:off x="5853396" y="4625130"/>
                <a:ext cx="222261" cy="200029"/>
              </a:xfrm>
              <a:prstGeom prst="triangl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dirty="0"/>
              </a:p>
            </p:txBody>
          </p:sp>
        </p:grpSp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E89ADD67-2235-42F5-89CF-9112715AFD9C}"/>
                </a:ext>
              </a:extLst>
            </p:cNvPr>
            <p:cNvSpPr/>
            <p:nvPr/>
          </p:nvSpPr>
          <p:spPr>
            <a:xfrm>
              <a:off x="5575323" y="5187914"/>
              <a:ext cx="222260" cy="200029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49474FAF-216E-4A01-A7EE-B454E579319B}"/>
              </a:ext>
            </a:extLst>
          </p:cNvPr>
          <p:cNvSpPr/>
          <p:nvPr/>
        </p:nvSpPr>
        <p:spPr>
          <a:xfrm>
            <a:off x="2638425" y="1844676"/>
            <a:ext cx="3246438" cy="1058863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	</a:t>
            </a:r>
            <a:r>
              <a:rPr lang="en-US" sz="1600" b="1" dirty="0">
                <a:solidFill>
                  <a:schemeClr val="tx1"/>
                </a:solidFill>
              </a:rPr>
              <a:t>Wastewater Treatment Facility</a:t>
            </a:r>
          </a:p>
          <a:p>
            <a:pPr>
              <a:defRPr/>
            </a:pPr>
            <a:r>
              <a:rPr lang="en-US" sz="1600" b="1" dirty="0">
                <a:solidFill>
                  <a:schemeClr val="tx1"/>
                </a:solidFill>
              </a:rPr>
              <a:t>	Materials Recovery Facility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8BE056-AE60-4692-A12D-5F19A9D91C5C}"/>
              </a:ext>
            </a:extLst>
          </p:cNvPr>
          <p:cNvSpPr/>
          <p:nvPr/>
        </p:nvSpPr>
        <p:spPr>
          <a:xfrm flipV="1">
            <a:off x="2908300" y="2171700"/>
            <a:ext cx="179388" cy="1920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6E7BBEB-DF76-4B2A-80C7-95417EC6F09D}"/>
              </a:ext>
            </a:extLst>
          </p:cNvPr>
          <p:cNvSpPr/>
          <p:nvPr/>
        </p:nvSpPr>
        <p:spPr>
          <a:xfrm>
            <a:off x="2886075" y="2400301"/>
            <a:ext cx="222250" cy="200025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3559" name="TextBox 7">
            <a:extLst>
              <a:ext uri="{FF2B5EF4-FFF2-40B4-BE49-F238E27FC236}">
                <a16:creationId xmlns:a16="http://schemas.microsoft.com/office/drawing/2014/main" id="{D9AE19D9-17A4-4049-9BE8-0A13961793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722939"/>
            <a:ext cx="91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0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  <a:latin typeface="Calibri" panose="020F0502020204030204" pitchFamily="34" charset="0"/>
                <a:cs typeface="ヒラギノ角ゴ Pro W3"/>
              </a:rPr>
              <a:t>JWPCP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8808122-08A2-41A4-B9B5-3A95277C0A46}"/>
              </a:ext>
            </a:extLst>
          </p:cNvPr>
          <p:cNvCxnSpPr>
            <a:cxnSpLocks/>
          </p:cNvCxnSpPr>
          <p:nvPr/>
        </p:nvCxnSpPr>
        <p:spPr>
          <a:xfrm>
            <a:off x="5589588" y="5884863"/>
            <a:ext cx="671512" cy="1698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1">
            <a:extLst>
              <a:ext uri="{FF2B5EF4-FFF2-40B4-BE49-F238E27FC236}">
                <a16:creationId xmlns:a16="http://schemas.microsoft.com/office/drawing/2014/main" id="{BD4874AB-376E-4824-8460-25996F69D663}"/>
              </a:ext>
            </a:extLst>
          </p:cNvPr>
          <p:cNvSpPr txBox="1">
            <a:spLocks/>
          </p:cNvSpPr>
          <p:nvPr/>
        </p:nvSpPr>
        <p:spPr bwMode="auto">
          <a:xfrm>
            <a:off x="2911475" y="304799"/>
            <a:ext cx="6618288" cy="73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Wingdings" panose="05000000000000000000" pitchFamily="2" charset="2"/>
              <a:buChar char="l"/>
              <a:defRPr sz="30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Arial" panose="020B0604020202020204" pitchFamily="34" charset="0"/>
                <a:ea typeface="ヒラギノ角ゴ Pro W3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Water Pollution Control Plant in Carson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185B66-8BCF-4FEB-998B-675AD2B97031}"/>
              </a:ext>
            </a:extLst>
          </p:cNvPr>
          <p:cNvSpPr txBox="1"/>
          <p:nvPr/>
        </p:nvSpPr>
        <p:spPr>
          <a:xfrm>
            <a:off x="8250238" y="1944689"/>
            <a:ext cx="334962" cy="3381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</a:t>
            </a:r>
          </a:p>
        </p:txBody>
      </p:sp>
      <p:sp>
        <p:nvSpPr>
          <p:cNvPr id="14" name="Up Arrow 13">
            <a:extLst>
              <a:ext uri="{FF2B5EF4-FFF2-40B4-BE49-F238E27FC236}">
                <a16:creationId xmlns:a16="http://schemas.microsoft.com/office/drawing/2014/main" id="{B6244BF2-B2A9-4830-803E-04DABF16D8B8}"/>
              </a:ext>
            </a:extLst>
          </p:cNvPr>
          <p:cNvSpPr/>
          <p:nvPr/>
        </p:nvSpPr>
        <p:spPr>
          <a:xfrm>
            <a:off x="8355013" y="1674814"/>
            <a:ext cx="138112" cy="300037"/>
          </a:xfrm>
          <a:prstGeom prst="upArrow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7B77404-160E-4765-87D8-891C7F5E557D}"/>
              </a:ext>
            </a:extLst>
          </p:cNvPr>
          <p:cNvGrpSpPr/>
          <p:nvPr/>
        </p:nvGrpSpPr>
        <p:grpSpPr>
          <a:xfrm>
            <a:off x="3287482" y="1317176"/>
            <a:ext cx="6076950" cy="5397500"/>
            <a:chOff x="2819400" y="1143000"/>
            <a:chExt cx="6076950" cy="5397500"/>
          </a:xfrm>
        </p:grpSpPr>
        <p:pic>
          <p:nvPicPr>
            <p:cNvPr id="25602" name="Picture 6">
              <a:extLst>
                <a:ext uri="{FF2B5EF4-FFF2-40B4-BE49-F238E27FC236}">
                  <a16:creationId xmlns:a16="http://schemas.microsoft.com/office/drawing/2014/main" id="{7E58E751-0497-4755-B67A-2DAABD3AC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96" t="23938" r="19221" b="14214"/>
            <a:stretch>
              <a:fillRect/>
            </a:stretch>
          </p:blipFill>
          <p:spPr bwMode="auto">
            <a:xfrm>
              <a:off x="2819400" y="1143000"/>
              <a:ext cx="6076950" cy="539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41ABFEA6-B608-4D24-BD57-438CE6DEE3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2828925"/>
              <a:ext cx="25908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1" lang="en-US" b="1" kern="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Franklin Gothic Book" pitchFamily="34" charset="0"/>
                  <a:cs typeface="+mn-cs"/>
                </a:rPr>
                <a:t>24 Anaerobic Digesters (3.7M gallons each)</a:t>
              </a:r>
            </a:p>
          </p:txBody>
        </p:sp>
        <p:sp>
          <p:nvSpPr>
            <p:cNvPr id="17" name="Text Box 12">
              <a:extLst>
                <a:ext uri="{FF2B5EF4-FFF2-40B4-BE49-F238E27FC236}">
                  <a16:creationId xmlns:a16="http://schemas.microsoft.com/office/drawing/2014/main" id="{32132FD3-B540-41CA-959E-6CFE650B47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8400" y="3771900"/>
              <a:ext cx="25908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1" lang="en-US" b="1" kern="0" dirty="0">
                  <a:solidFill>
                    <a:srgbClr val="92D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Franklin Gothic Book" pitchFamily="34" charset="0"/>
                  <a:cs typeface="+mn-cs"/>
                </a:rPr>
                <a:t>20 MW Digester Gas-to-Energy Facility</a:t>
              </a:r>
            </a:p>
          </p:txBody>
        </p:sp>
        <p:sp>
          <p:nvSpPr>
            <p:cNvPr id="18" name="Text Box 12">
              <a:extLst>
                <a:ext uri="{FF2B5EF4-FFF2-40B4-BE49-F238E27FC236}">
                  <a16:creationId xmlns:a16="http://schemas.microsoft.com/office/drawing/2014/main" id="{D72C1B51-00FF-4B63-B358-868FAD37E2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3600" y="1600200"/>
              <a:ext cx="2641600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kumimoji="1" lang="en-US" b="1" kern="0" dirty="0">
                  <a:solidFill>
                    <a:srgbClr val="00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Franklin Gothic Book" pitchFamily="34" charset="0"/>
                  <a:cs typeface="+mn-cs"/>
                </a:rPr>
                <a:t>Natural Gas Vehicle Public Fueling Station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C333535-6213-4312-B035-1B0AE18926E6}"/>
                </a:ext>
              </a:extLst>
            </p:cNvPr>
            <p:cNvSpPr/>
            <p:nvPr/>
          </p:nvSpPr>
          <p:spPr>
            <a:xfrm>
              <a:off x="4800600" y="2074863"/>
              <a:ext cx="547688" cy="939800"/>
            </a:xfrm>
            <a:custGeom>
              <a:avLst/>
              <a:gdLst>
                <a:gd name="connsiteX0" fmla="*/ 0 w 533400"/>
                <a:gd name="connsiteY0" fmla="*/ 0 h 858044"/>
                <a:gd name="connsiteX1" fmla="*/ 533400 w 533400"/>
                <a:gd name="connsiteY1" fmla="*/ 0 h 858044"/>
                <a:gd name="connsiteX2" fmla="*/ 533400 w 533400"/>
                <a:gd name="connsiteY2" fmla="*/ 858044 h 858044"/>
                <a:gd name="connsiteX3" fmla="*/ 0 w 533400"/>
                <a:gd name="connsiteY3" fmla="*/ 858044 h 858044"/>
                <a:gd name="connsiteX4" fmla="*/ 0 w 533400"/>
                <a:gd name="connsiteY4" fmla="*/ 0 h 858044"/>
                <a:gd name="connsiteX0" fmla="*/ 0 w 533400"/>
                <a:gd name="connsiteY0" fmla="*/ 0 h 900906"/>
                <a:gd name="connsiteX1" fmla="*/ 533400 w 533400"/>
                <a:gd name="connsiteY1" fmla="*/ 0 h 900906"/>
                <a:gd name="connsiteX2" fmla="*/ 533400 w 533400"/>
                <a:gd name="connsiteY2" fmla="*/ 858044 h 900906"/>
                <a:gd name="connsiteX3" fmla="*/ 66675 w 533400"/>
                <a:gd name="connsiteY3" fmla="*/ 900906 h 900906"/>
                <a:gd name="connsiteX4" fmla="*/ 0 w 533400"/>
                <a:gd name="connsiteY4" fmla="*/ 0 h 900906"/>
                <a:gd name="connsiteX0" fmla="*/ 0 w 566738"/>
                <a:gd name="connsiteY0" fmla="*/ 0 h 900906"/>
                <a:gd name="connsiteX1" fmla="*/ 533400 w 566738"/>
                <a:gd name="connsiteY1" fmla="*/ 0 h 900906"/>
                <a:gd name="connsiteX2" fmla="*/ 566738 w 566738"/>
                <a:gd name="connsiteY2" fmla="*/ 848519 h 900906"/>
                <a:gd name="connsiteX3" fmla="*/ 66675 w 566738"/>
                <a:gd name="connsiteY3" fmla="*/ 900906 h 900906"/>
                <a:gd name="connsiteX4" fmla="*/ 0 w 566738"/>
                <a:gd name="connsiteY4" fmla="*/ 0 h 900906"/>
                <a:gd name="connsiteX0" fmla="*/ 0 w 566738"/>
                <a:gd name="connsiteY0" fmla="*/ 38100 h 939006"/>
                <a:gd name="connsiteX1" fmla="*/ 476250 w 566738"/>
                <a:gd name="connsiteY1" fmla="*/ 0 h 939006"/>
                <a:gd name="connsiteX2" fmla="*/ 566738 w 566738"/>
                <a:gd name="connsiteY2" fmla="*/ 886619 h 939006"/>
                <a:gd name="connsiteX3" fmla="*/ 66675 w 566738"/>
                <a:gd name="connsiteY3" fmla="*/ 939006 h 939006"/>
                <a:gd name="connsiteX4" fmla="*/ 0 w 566738"/>
                <a:gd name="connsiteY4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71450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38113 w 547688"/>
                <a:gd name="connsiteY2" fmla="*/ 19844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61926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7688" h="939006">
                  <a:moveTo>
                    <a:pt x="0" y="257175"/>
                  </a:moveTo>
                  <a:lnTo>
                    <a:pt x="176213" y="234157"/>
                  </a:lnTo>
                  <a:lnTo>
                    <a:pt x="161926" y="29369"/>
                  </a:lnTo>
                  <a:lnTo>
                    <a:pt x="457200" y="0"/>
                  </a:lnTo>
                  <a:lnTo>
                    <a:pt x="547688" y="886619"/>
                  </a:lnTo>
                  <a:lnTo>
                    <a:pt x="47625" y="939006"/>
                  </a:lnTo>
                  <a:lnTo>
                    <a:pt x="0" y="257175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5D77C468-49F5-4740-A9E1-3280E223957B}"/>
                </a:ext>
              </a:extLst>
            </p:cNvPr>
            <p:cNvSpPr/>
            <p:nvPr/>
          </p:nvSpPr>
          <p:spPr>
            <a:xfrm rot="16493666">
              <a:off x="4052889" y="3074989"/>
              <a:ext cx="922337" cy="1119187"/>
            </a:xfrm>
            <a:custGeom>
              <a:avLst/>
              <a:gdLst>
                <a:gd name="connsiteX0" fmla="*/ 0 w 533400"/>
                <a:gd name="connsiteY0" fmla="*/ 0 h 858044"/>
                <a:gd name="connsiteX1" fmla="*/ 533400 w 533400"/>
                <a:gd name="connsiteY1" fmla="*/ 0 h 858044"/>
                <a:gd name="connsiteX2" fmla="*/ 533400 w 533400"/>
                <a:gd name="connsiteY2" fmla="*/ 858044 h 858044"/>
                <a:gd name="connsiteX3" fmla="*/ 0 w 533400"/>
                <a:gd name="connsiteY3" fmla="*/ 858044 h 858044"/>
                <a:gd name="connsiteX4" fmla="*/ 0 w 533400"/>
                <a:gd name="connsiteY4" fmla="*/ 0 h 858044"/>
                <a:gd name="connsiteX0" fmla="*/ 0 w 533400"/>
                <a:gd name="connsiteY0" fmla="*/ 0 h 900906"/>
                <a:gd name="connsiteX1" fmla="*/ 533400 w 533400"/>
                <a:gd name="connsiteY1" fmla="*/ 0 h 900906"/>
                <a:gd name="connsiteX2" fmla="*/ 533400 w 533400"/>
                <a:gd name="connsiteY2" fmla="*/ 858044 h 900906"/>
                <a:gd name="connsiteX3" fmla="*/ 66675 w 533400"/>
                <a:gd name="connsiteY3" fmla="*/ 900906 h 900906"/>
                <a:gd name="connsiteX4" fmla="*/ 0 w 533400"/>
                <a:gd name="connsiteY4" fmla="*/ 0 h 900906"/>
                <a:gd name="connsiteX0" fmla="*/ 0 w 566738"/>
                <a:gd name="connsiteY0" fmla="*/ 0 h 900906"/>
                <a:gd name="connsiteX1" fmla="*/ 533400 w 566738"/>
                <a:gd name="connsiteY1" fmla="*/ 0 h 900906"/>
                <a:gd name="connsiteX2" fmla="*/ 566738 w 566738"/>
                <a:gd name="connsiteY2" fmla="*/ 848519 h 900906"/>
                <a:gd name="connsiteX3" fmla="*/ 66675 w 566738"/>
                <a:gd name="connsiteY3" fmla="*/ 900906 h 900906"/>
                <a:gd name="connsiteX4" fmla="*/ 0 w 566738"/>
                <a:gd name="connsiteY4" fmla="*/ 0 h 900906"/>
                <a:gd name="connsiteX0" fmla="*/ 0 w 566738"/>
                <a:gd name="connsiteY0" fmla="*/ 38100 h 939006"/>
                <a:gd name="connsiteX1" fmla="*/ 476250 w 566738"/>
                <a:gd name="connsiteY1" fmla="*/ 0 h 939006"/>
                <a:gd name="connsiteX2" fmla="*/ 566738 w 566738"/>
                <a:gd name="connsiteY2" fmla="*/ 886619 h 939006"/>
                <a:gd name="connsiteX3" fmla="*/ 66675 w 566738"/>
                <a:gd name="connsiteY3" fmla="*/ 939006 h 939006"/>
                <a:gd name="connsiteX4" fmla="*/ 0 w 566738"/>
                <a:gd name="connsiteY4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71450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38113 w 547688"/>
                <a:gd name="connsiteY2" fmla="*/ 19844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61926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4961"/>
                <a:gd name="connsiteY0" fmla="*/ 257175 h 1078049"/>
                <a:gd name="connsiteX1" fmla="*/ 176213 w 544961"/>
                <a:gd name="connsiteY1" fmla="*/ 234157 h 1078049"/>
                <a:gd name="connsiteX2" fmla="*/ 161926 w 544961"/>
                <a:gd name="connsiteY2" fmla="*/ 29369 h 1078049"/>
                <a:gd name="connsiteX3" fmla="*/ 457200 w 544961"/>
                <a:gd name="connsiteY3" fmla="*/ 0 h 1078049"/>
                <a:gd name="connsiteX4" fmla="*/ 544961 w 544961"/>
                <a:gd name="connsiteY4" fmla="*/ 1078049 h 1078049"/>
                <a:gd name="connsiteX5" fmla="*/ 47625 w 544961"/>
                <a:gd name="connsiteY5" fmla="*/ 939006 h 1078049"/>
                <a:gd name="connsiteX6" fmla="*/ 0 w 544961"/>
                <a:gd name="connsiteY6" fmla="*/ 257175 h 1078049"/>
                <a:gd name="connsiteX0" fmla="*/ 0 w 544961"/>
                <a:gd name="connsiteY0" fmla="*/ 257175 h 1118508"/>
                <a:gd name="connsiteX1" fmla="*/ 176213 w 544961"/>
                <a:gd name="connsiteY1" fmla="*/ 234157 h 1118508"/>
                <a:gd name="connsiteX2" fmla="*/ 161926 w 544961"/>
                <a:gd name="connsiteY2" fmla="*/ 29369 h 1118508"/>
                <a:gd name="connsiteX3" fmla="*/ 457200 w 544961"/>
                <a:gd name="connsiteY3" fmla="*/ 0 h 1118508"/>
                <a:gd name="connsiteX4" fmla="*/ 544961 w 544961"/>
                <a:gd name="connsiteY4" fmla="*/ 1078049 h 1118508"/>
                <a:gd name="connsiteX5" fmla="*/ 72556 w 544961"/>
                <a:gd name="connsiteY5" fmla="*/ 1118508 h 1118508"/>
                <a:gd name="connsiteX6" fmla="*/ 0 w 544961"/>
                <a:gd name="connsiteY6" fmla="*/ 257175 h 1118508"/>
                <a:gd name="connsiteX0" fmla="*/ 7746 w 552707"/>
                <a:gd name="connsiteY0" fmla="*/ 257175 h 1118508"/>
                <a:gd name="connsiteX1" fmla="*/ 0 w 552707"/>
                <a:gd name="connsiteY1" fmla="*/ 39593 h 1118508"/>
                <a:gd name="connsiteX2" fmla="*/ 169672 w 552707"/>
                <a:gd name="connsiteY2" fmla="*/ 29369 h 1118508"/>
                <a:gd name="connsiteX3" fmla="*/ 464946 w 552707"/>
                <a:gd name="connsiteY3" fmla="*/ 0 h 1118508"/>
                <a:gd name="connsiteX4" fmla="*/ 552707 w 552707"/>
                <a:gd name="connsiteY4" fmla="*/ 1078049 h 1118508"/>
                <a:gd name="connsiteX5" fmla="*/ 80302 w 552707"/>
                <a:gd name="connsiteY5" fmla="*/ 1118508 h 1118508"/>
                <a:gd name="connsiteX6" fmla="*/ 7746 w 552707"/>
                <a:gd name="connsiteY6" fmla="*/ 257175 h 1118508"/>
                <a:gd name="connsiteX0" fmla="*/ 383611 w 928572"/>
                <a:gd name="connsiteY0" fmla="*/ 257175 h 1118508"/>
                <a:gd name="connsiteX1" fmla="*/ 375865 w 928572"/>
                <a:gd name="connsiteY1" fmla="*/ 39593 h 1118508"/>
                <a:gd name="connsiteX2" fmla="*/ 545537 w 928572"/>
                <a:gd name="connsiteY2" fmla="*/ 29369 h 1118508"/>
                <a:gd name="connsiteX3" fmla="*/ 840811 w 928572"/>
                <a:gd name="connsiteY3" fmla="*/ 0 h 1118508"/>
                <a:gd name="connsiteX4" fmla="*/ 928572 w 928572"/>
                <a:gd name="connsiteY4" fmla="*/ 1078049 h 1118508"/>
                <a:gd name="connsiteX5" fmla="*/ 456167 w 928572"/>
                <a:gd name="connsiteY5" fmla="*/ 1118508 h 1118508"/>
                <a:gd name="connsiteX6" fmla="*/ 0 w 928572"/>
                <a:gd name="connsiteY6" fmla="*/ 724790 h 1118508"/>
                <a:gd name="connsiteX7" fmla="*/ 383611 w 928572"/>
                <a:gd name="connsiteY7" fmla="*/ 257175 h 1118508"/>
                <a:gd name="connsiteX0" fmla="*/ 383611 w 928572"/>
                <a:gd name="connsiteY0" fmla="*/ 257175 h 1118508"/>
                <a:gd name="connsiteX1" fmla="*/ 375865 w 928572"/>
                <a:gd name="connsiteY1" fmla="*/ 39593 h 1118508"/>
                <a:gd name="connsiteX2" fmla="*/ 545537 w 928572"/>
                <a:gd name="connsiteY2" fmla="*/ 29369 h 1118508"/>
                <a:gd name="connsiteX3" fmla="*/ 840811 w 928572"/>
                <a:gd name="connsiteY3" fmla="*/ 0 h 1118508"/>
                <a:gd name="connsiteX4" fmla="*/ 928572 w 928572"/>
                <a:gd name="connsiteY4" fmla="*/ 1078049 h 1118508"/>
                <a:gd name="connsiteX5" fmla="*/ 456167 w 928572"/>
                <a:gd name="connsiteY5" fmla="*/ 1118508 h 1118508"/>
                <a:gd name="connsiteX6" fmla="*/ 0 w 928572"/>
                <a:gd name="connsiteY6" fmla="*/ 724790 h 1118508"/>
                <a:gd name="connsiteX7" fmla="*/ 431676 w 928572"/>
                <a:gd name="connsiteY7" fmla="*/ 630465 h 1118508"/>
                <a:gd name="connsiteX8" fmla="*/ 383611 w 928572"/>
                <a:gd name="connsiteY8" fmla="*/ 257175 h 1118508"/>
                <a:gd name="connsiteX0" fmla="*/ 383611 w 928572"/>
                <a:gd name="connsiteY0" fmla="*/ 257175 h 1118508"/>
                <a:gd name="connsiteX1" fmla="*/ 375865 w 928572"/>
                <a:gd name="connsiteY1" fmla="*/ 39593 h 1118508"/>
                <a:gd name="connsiteX2" fmla="*/ 545537 w 928572"/>
                <a:gd name="connsiteY2" fmla="*/ 29369 h 1118508"/>
                <a:gd name="connsiteX3" fmla="*/ 840811 w 928572"/>
                <a:gd name="connsiteY3" fmla="*/ 0 h 1118508"/>
                <a:gd name="connsiteX4" fmla="*/ 928572 w 928572"/>
                <a:gd name="connsiteY4" fmla="*/ 1078049 h 1118508"/>
                <a:gd name="connsiteX5" fmla="*/ 456167 w 928572"/>
                <a:gd name="connsiteY5" fmla="*/ 1118508 h 1118508"/>
                <a:gd name="connsiteX6" fmla="*/ 0 w 928572"/>
                <a:gd name="connsiteY6" fmla="*/ 724790 h 1118508"/>
                <a:gd name="connsiteX7" fmla="*/ 431676 w 928572"/>
                <a:gd name="connsiteY7" fmla="*/ 630465 h 1118508"/>
                <a:gd name="connsiteX8" fmla="*/ 383611 w 928572"/>
                <a:gd name="connsiteY8" fmla="*/ 257175 h 1118508"/>
                <a:gd name="connsiteX0" fmla="*/ 383611 w 928572"/>
                <a:gd name="connsiteY0" fmla="*/ 257175 h 1118508"/>
                <a:gd name="connsiteX1" fmla="*/ 375865 w 928572"/>
                <a:gd name="connsiteY1" fmla="*/ 39593 h 1118508"/>
                <a:gd name="connsiteX2" fmla="*/ 545537 w 928572"/>
                <a:gd name="connsiteY2" fmla="*/ 29369 h 1118508"/>
                <a:gd name="connsiteX3" fmla="*/ 840811 w 928572"/>
                <a:gd name="connsiteY3" fmla="*/ 0 h 1118508"/>
                <a:gd name="connsiteX4" fmla="*/ 928572 w 928572"/>
                <a:gd name="connsiteY4" fmla="*/ 1078049 h 1118508"/>
                <a:gd name="connsiteX5" fmla="*/ 456167 w 928572"/>
                <a:gd name="connsiteY5" fmla="*/ 1118508 h 1118508"/>
                <a:gd name="connsiteX6" fmla="*/ 0 w 928572"/>
                <a:gd name="connsiteY6" fmla="*/ 724790 h 1118508"/>
                <a:gd name="connsiteX7" fmla="*/ 414727 w 928572"/>
                <a:gd name="connsiteY7" fmla="*/ 655817 h 1118508"/>
                <a:gd name="connsiteX8" fmla="*/ 383611 w 928572"/>
                <a:gd name="connsiteY8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0 w 921520"/>
                <a:gd name="connsiteY6" fmla="*/ 695506 h 1118508"/>
                <a:gd name="connsiteX7" fmla="*/ 407675 w 921520"/>
                <a:gd name="connsiteY7" fmla="*/ 655817 h 1118508"/>
                <a:gd name="connsiteX8" fmla="*/ 376559 w 921520"/>
                <a:gd name="connsiteY8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0 w 921520"/>
                <a:gd name="connsiteY6" fmla="*/ 695506 h 1118508"/>
                <a:gd name="connsiteX7" fmla="*/ 407675 w 921520"/>
                <a:gd name="connsiteY7" fmla="*/ 655817 h 1118508"/>
                <a:gd name="connsiteX8" fmla="*/ 376559 w 921520"/>
                <a:gd name="connsiteY8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395588 w 921520"/>
                <a:gd name="connsiteY6" fmla="*/ 905408 h 1118508"/>
                <a:gd name="connsiteX7" fmla="*/ 0 w 921520"/>
                <a:gd name="connsiteY7" fmla="*/ 695506 h 1118508"/>
                <a:gd name="connsiteX8" fmla="*/ 407675 w 921520"/>
                <a:gd name="connsiteY8" fmla="*/ 655817 h 1118508"/>
                <a:gd name="connsiteX9" fmla="*/ 376559 w 921520"/>
                <a:gd name="connsiteY9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395588 w 921520"/>
                <a:gd name="connsiteY6" fmla="*/ 905408 h 1118508"/>
                <a:gd name="connsiteX7" fmla="*/ 0 w 921520"/>
                <a:gd name="connsiteY7" fmla="*/ 695506 h 1118508"/>
                <a:gd name="connsiteX8" fmla="*/ 407675 w 921520"/>
                <a:gd name="connsiteY8" fmla="*/ 655817 h 1118508"/>
                <a:gd name="connsiteX9" fmla="*/ 376559 w 921520"/>
                <a:gd name="connsiteY9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395588 w 921520"/>
                <a:gd name="connsiteY6" fmla="*/ 905408 h 1118508"/>
                <a:gd name="connsiteX7" fmla="*/ 117 w 921520"/>
                <a:gd name="connsiteY7" fmla="*/ 920153 h 1118508"/>
                <a:gd name="connsiteX8" fmla="*/ 0 w 921520"/>
                <a:gd name="connsiteY8" fmla="*/ 695506 h 1118508"/>
                <a:gd name="connsiteX9" fmla="*/ 407675 w 921520"/>
                <a:gd name="connsiteY9" fmla="*/ 655817 h 1118508"/>
                <a:gd name="connsiteX10" fmla="*/ 376559 w 921520"/>
                <a:gd name="connsiteY10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395588 w 921520"/>
                <a:gd name="connsiteY6" fmla="*/ 905408 h 1118508"/>
                <a:gd name="connsiteX7" fmla="*/ 117 w 921520"/>
                <a:gd name="connsiteY7" fmla="*/ 920153 h 1118508"/>
                <a:gd name="connsiteX8" fmla="*/ 0 w 921520"/>
                <a:gd name="connsiteY8" fmla="*/ 695506 h 1118508"/>
                <a:gd name="connsiteX9" fmla="*/ 407675 w 921520"/>
                <a:gd name="connsiteY9" fmla="*/ 655817 h 1118508"/>
                <a:gd name="connsiteX10" fmla="*/ 376559 w 921520"/>
                <a:gd name="connsiteY10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433143 w 921520"/>
                <a:gd name="connsiteY6" fmla="*/ 897412 h 1118508"/>
                <a:gd name="connsiteX7" fmla="*/ 117 w 921520"/>
                <a:gd name="connsiteY7" fmla="*/ 920153 h 1118508"/>
                <a:gd name="connsiteX8" fmla="*/ 0 w 921520"/>
                <a:gd name="connsiteY8" fmla="*/ 695506 h 1118508"/>
                <a:gd name="connsiteX9" fmla="*/ 407675 w 921520"/>
                <a:gd name="connsiteY9" fmla="*/ 655817 h 1118508"/>
                <a:gd name="connsiteX10" fmla="*/ 376559 w 921520"/>
                <a:gd name="connsiteY10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433143 w 921520"/>
                <a:gd name="connsiteY6" fmla="*/ 897412 h 1118508"/>
                <a:gd name="connsiteX7" fmla="*/ 36177 w 921520"/>
                <a:gd name="connsiteY7" fmla="*/ 950524 h 1118508"/>
                <a:gd name="connsiteX8" fmla="*/ 0 w 921520"/>
                <a:gd name="connsiteY8" fmla="*/ 695506 h 1118508"/>
                <a:gd name="connsiteX9" fmla="*/ 407675 w 921520"/>
                <a:gd name="connsiteY9" fmla="*/ 655817 h 1118508"/>
                <a:gd name="connsiteX10" fmla="*/ 376559 w 921520"/>
                <a:gd name="connsiteY10" fmla="*/ 257175 h 1118508"/>
                <a:gd name="connsiteX0" fmla="*/ 376559 w 921520"/>
                <a:gd name="connsiteY0" fmla="*/ 257175 h 1118508"/>
                <a:gd name="connsiteX1" fmla="*/ 368813 w 921520"/>
                <a:gd name="connsiteY1" fmla="*/ 39593 h 1118508"/>
                <a:gd name="connsiteX2" fmla="*/ 538485 w 921520"/>
                <a:gd name="connsiteY2" fmla="*/ 29369 h 1118508"/>
                <a:gd name="connsiteX3" fmla="*/ 833759 w 921520"/>
                <a:gd name="connsiteY3" fmla="*/ 0 h 1118508"/>
                <a:gd name="connsiteX4" fmla="*/ 921520 w 921520"/>
                <a:gd name="connsiteY4" fmla="*/ 1078049 h 1118508"/>
                <a:gd name="connsiteX5" fmla="*/ 449115 w 921520"/>
                <a:gd name="connsiteY5" fmla="*/ 1118508 h 1118508"/>
                <a:gd name="connsiteX6" fmla="*/ 433143 w 921520"/>
                <a:gd name="connsiteY6" fmla="*/ 897412 h 1118508"/>
                <a:gd name="connsiteX7" fmla="*/ 10420 w 921520"/>
                <a:gd name="connsiteY7" fmla="*/ 928829 h 1118508"/>
                <a:gd name="connsiteX8" fmla="*/ 0 w 921520"/>
                <a:gd name="connsiteY8" fmla="*/ 695506 h 1118508"/>
                <a:gd name="connsiteX9" fmla="*/ 407675 w 921520"/>
                <a:gd name="connsiteY9" fmla="*/ 655817 h 1118508"/>
                <a:gd name="connsiteX10" fmla="*/ 376559 w 921520"/>
                <a:gd name="connsiteY10" fmla="*/ 257175 h 11185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21520" h="1118508">
                  <a:moveTo>
                    <a:pt x="376559" y="257175"/>
                  </a:moveTo>
                  <a:lnTo>
                    <a:pt x="368813" y="39593"/>
                  </a:lnTo>
                  <a:lnTo>
                    <a:pt x="538485" y="29369"/>
                  </a:lnTo>
                  <a:lnTo>
                    <a:pt x="833759" y="0"/>
                  </a:lnTo>
                  <a:lnTo>
                    <a:pt x="921520" y="1078049"/>
                  </a:lnTo>
                  <a:lnTo>
                    <a:pt x="449115" y="1118508"/>
                  </a:lnTo>
                  <a:lnTo>
                    <a:pt x="433143" y="897412"/>
                  </a:lnTo>
                  <a:lnTo>
                    <a:pt x="10420" y="928829"/>
                  </a:lnTo>
                  <a:lnTo>
                    <a:pt x="0" y="695506"/>
                  </a:lnTo>
                  <a:lnTo>
                    <a:pt x="407675" y="655817"/>
                  </a:lnTo>
                  <a:lnTo>
                    <a:pt x="376559" y="257175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FBA38E7F-583E-437A-B4F1-AC7D07C92177}"/>
                </a:ext>
              </a:extLst>
            </p:cNvPr>
            <p:cNvSpPr/>
            <p:nvPr/>
          </p:nvSpPr>
          <p:spPr>
            <a:xfrm rot="8930360" flipH="1">
              <a:off x="4843463" y="4789489"/>
              <a:ext cx="635000" cy="992187"/>
            </a:xfrm>
            <a:custGeom>
              <a:avLst/>
              <a:gdLst>
                <a:gd name="connsiteX0" fmla="*/ 0 w 533400"/>
                <a:gd name="connsiteY0" fmla="*/ 0 h 858044"/>
                <a:gd name="connsiteX1" fmla="*/ 533400 w 533400"/>
                <a:gd name="connsiteY1" fmla="*/ 0 h 858044"/>
                <a:gd name="connsiteX2" fmla="*/ 533400 w 533400"/>
                <a:gd name="connsiteY2" fmla="*/ 858044 h 858044"/>
                <a:gd name="connsiteX3" fmla="*/ 0 w 533400"/>
                <a:gd name="connsiteY3" fmla="*/ 858044 h 858044"/>
                <a:gd name="connsiteX4" fmla="*/ 0 w 533400"/>
                <a:gd name="connsiteY4" fmla="*/ 0 h 858044"/>
                <a:gd name="connsiteX0" fmla="*/ 0 w 533400"/>
                <a:gd name="connsiteY0" fmla="*/ 0 h 900906"/>
                <a:gd name="connsiteX1" fmla="*/ 533400 w 533400"/>
                <a:gd name="connsiteY1" fmla="*/ 0 h 900906"/>
                <a:gd name="connsiteX2" fmla="*/ 533400 w 533400"/>
                <a:gd name="connsiteY2" fmla="*/ 858044 h 900906"/>
                <a:gd name="connsiteX3" fmla="*/ 66675 w 533400"/>
                <a:gd name="connsiteY3" fmla="*/ 900906 h 900906"/>
                <a:gd name="connsiteX4" fmla="*/ 0 w 533400"/>
                <a:gd name="connsiteY4" fmla="*/ 0 h 900906"/>
                <a:gd name="connsiteX0" fmla="*/ 0 w 566738"/>
                <a:gd name="connsiteY0" fmla="*/ 0 h 900906"/>
                <a:gd name="connsiteX1" fmla="*/ 533400 w 566738"/>
                <a:gd name="connsiteY1" fmla="*/ 0 h 900906"/>
                <a:gd name="connsiteX2" fmla="*/ 566738 w 566738"/>
                <a:gd name="connsiteY2" fmla="*/ 848519 h 900906"/>
                <a:gd name="connsiteX3" fmla="*/ 66675 w 566738"/>
                <a:gd name="connsiteY3" fmla="*/ 900906 h 900906"/>
                <a:gd name="connsiteX4" fmla="*/ 0 w 566738"/>
                <a:gd name="connsiteY4" fmla="*/ 0 h 900906"/>
                <a:gd name="connsiteX0" fmla="*/ 0 w 566738"/>
                <a:gd name="connsiteY0" fmla="*/ 38100 h 939006"/>
                <a:gd name="connsiteX1" fmla="*/ 476250 w 566738"/>
                <a:gd name="connsiteY1" fmla="*/ 0 h 939006"/>
                <a:gd name="connsiteX2" fmla="*/ 566738 w 566738"/>
                <a:gd name="connsiteY2" fmla="*/ 886619 h 939006"/>
                <a:gd name="connsiteX3" fmla="*/ 66675 w 566738"/>
                <a:gd name="connsiteY3" fmla="*/ 939006 h 939006"/>
                <a:gd name="connsiteX4" fmla="*/ 0 w 566738"/>
                <a:gd name="connsiteY4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476250 w 566738"/>
                <a:gd name="connsiteY2" fmla="*/ 0 h 939006"/>
                <a:gd name="connsiteX3" fmla="*/ 566738 w 566738"/>
                <a:gd name="connsiteY3" fmla="*/ 886619 h 939006"/>
                <a:gd name="connsiteX4" fmla="*/ 66675 w 566738"/>
                <a:gd name="connsiteY4" fmla="*/ 939006 h 939006"/>
                <a:gd name="connsiteX5" fmla="*/ 0 w 566738"/>
                <a:gd name="connsiteY5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66738"/>
                <a:gd name="connsiteY0" fmla="*/ 38100 h 939006"/>
                <a:gd name="connsiteX1" fmla="*/ 195263 w 566738"/>
                <a:gd name="connsiteY1" fmla="*/ 234157 h 939006"/>
                <a:gd name="connsiteX2" fmla="*/ 190500 w 566738"/>
                <a:gd name="connsiteY2" fmla="*/ 29369 h 939006"/>
                <a:gd name="connsiteX3" fmla="*/ 476250 w 566738"/>
                <a:gd name="connsiteY3" fmla="*/ 0 h 939006"/>
                <a:gd name="connsiteX4" fmla="*/ 566738 w 566738"/>
                <a:gd name="connsiteY4" fmla="*/ 886619 h 939006"/>
                <a:gd name="connsiteX5" fmla="*/ 66675 w 566738"/>
                <a:gd name="connsiteY5" fmla="*/ 939006 h 939006"/>
                <a:gd name="connsiteX6" fmla="*/ 0 w 566738"/>
                <a:gd name="connsiteY6" fmla="*/ 38100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71450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38113 w 547688"/>
                <a:gd name="connsiteY2" fmla="*/ 19844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176213 w 547688"/>
                <a:gd name="connsiteY1" fmla="*/ 234157 h 939006"/>
                <a:gd name="connsiteX2" fmla="*/ 161926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547688"/>
                <a:gd name="connsiteY0" fmla="*/ 257175 h 939006"/>
                <a:gd name="connsiteX1" fmla="*/ 241487 w 547688"/>
                <a:gd name="connsiteY1" fmla="*/ 660268 h 939006"/>
                <a:gd name="connsiteX2" fmla="*/ 161926 w 547688"/>
                <a:gd name="connsiteY2" fmla="*/ 29369 h 939006"/>
                <a:gd name="connsiteX3" fmla="*/ 457200 w 547688"/>
                <a:gd name="connsiteY3" fmla="*/ 0 h 939006"/>
                <a:gd name="connsiteX4" fmla="*/ 547688 w 547688"/>
                <a:gd name="connsiteY4" fmla="*/ 886619 h 939006"/>
                <a:gd name="connsiteX5" fmla="*/ 47625 w 547688"/>
                <a:gd name="connsiteY5" fmla="*/ 939006 h 939006"/>
                <a:gd name="connsiteX6" fmla="*/ 0 w 547688"/>
                <a:gd name="connsiteY6" fmla="*/ 257175 h 939006"/>
                <a:gd name="connsiteX0" fmla="*/ 0 w 658261"/>
                <a:gd name="connsiteY0" fmla="*/ 729137 h 939006"/>
                <a:gd name="connsiteX1" fmla="*/ 352060 w 658261"/>
                <a:gd name="connsiteY1" fmla="*/ 660268 h 939006"/>
                <a:gd name="connsiteX2" fmla="*/ 272499 w 658261"/>
                <a:gd name="connsiteY2" fmla="*/ 29369 h 939006"/>
                <a:gd name="connsiteX3" fmla="*/ 567773 w 658261"/>
                <a:gd name="connsiteY3" fmla="*/ 0 h 939006"/>
                <a:gd name="connsiteX4" fmla="*/ 658261 w 658261"/>
                <a:gd name="connsiteY4" fmla="*/ 886619 h 939006"/>
                <a:gd name="connsiteX5" fmla="*/ 158198 w 658261"/>
                <a:gd name="connsiteY5" fmla="*/ 939006 h 939006"/>
                <a:gd name="connsiteX6" fmla="*/ 0 w 658261"/>
                <a:gd name="connsiteY6" fmla="*/ 729137 h 939006"/>
                <a:gd name="connsiteX0" fmla="*/ 0 w 658261"/>
                <a:gd name="connsiteY0" fmla="*/ 729137 h 947978"/>
                <a:gd name="connsiteX1" fmla="*/ 352060 w 658261"/>
                <a:gd name="connsiteY1" fmla="*/ 660268 h 947978"/>
                <a:gd name="connsiteX2" fmla="*/ 272499 w 658261"/>
                <a:gd name="connsiteY2" fmla="*/ 29369 h 947978"/>
                <a:gd name="connsiteX3" fmla="*/ 567773 w 658261"/>
                <a:gd name="connsiteY3" fmla="*/ 0 h 947978"/>
                <a:gd name="connsiteX4" fmla="*/ 658261 w 658261"/>
                <a:gd name="connsiteY4" fmla="*/ 886619 h 947978"/>
                <a:gd name="connsiteX5" fmla="*/ 38374 w 658261"/>
                <a:gd name="connsiteY5" fmla="*/ 947978 h 947978"/>
                <a:gd name="connsiteX6" fmla="*/ 0 w 658261"/>
                <a:gd name="connsiteY6" fmla="*/ 729137 h 947978"/>
                <a:gd name="connsiteX0" fmla="*/ 0 w 651648"/>
                <a:gd name="connsiteY0" fmla="*/ 704131 h 947978"/>
                <a:gd name="connsiteX1" fmla="*/ 345447 w 651648"/>
                <a:gd name="connsiteY1" fmla="*/ 660268 h 947978"/>
                <a:gd name="connsiteX2" fmla="*/ 265886 w 651648"/>
                <a:gd name="connsiteY2" fmla="*/ 29369 h 947978"/>
                <a:gd name="connsiteX3" fmla="*/ 561160 w 651648"/>
                <a:gd name="connsiteY3" fmla="*/ 0 h 947978"/>
                <a:gd name="connsiteX4" fmla="*/ 651648 w 651648"/>
                <a:gd name="connsiteY4" fmla="*/ 886619 h 947978"/>
                <a:gd name="connsiteX5" fmla="*/ 31761 w 651648"/>
                <a:gd name="connsiteY5" fmla="*/ 947978 h 947978"/>
                <a:gd name="connsiteX6" fmla="*/ 0 w 651648"/>
                <a:gd name="connsiteY6" fmla="*/ 704131 h 947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1648" h="947978">
                  <a:moveTo>
                    <a:pt x="0" y="704131"/>
                  </a:moveTo>
                  <a:lnTo>
                    <a:pt x="345447" y="660268"/>
                  </a:lnTo>
                  <a:lnTo>
                    <a:pt x="265886" y="29369"/>
                  </a:lnTo>
                  <a:lnTo>
                    <a:pt x="561160" y="0"/>
                  </a:lnTo>
                  <a:lnTo>
                    <a:pt x="651648" y="886619"/>
                  </a:lnTo>
                  <a:lnTo>
                    <a:pt x="31761" y="947978"/>
                  </a:lnTo>
                  <a:lnTo>
                    <a:pt x="0" y="704131"/>
                  </a:lnTo>
                  <a:close/>
                </a:path>
              </a:pathLst>
            </a:custGeom>
            <a:noFill/>
            <a:ln w="317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0CCC9F7-5200-4CFD-BD46-05C65C8B28E9}"/>
                </a:ext>
              </a:extLst>
            </p:cNvPr>
            <p:cNvSpPr/>
            <p:nvPr/>
          </p:nvSpPr>
          <p:spPr>
            <a:xfrm>
              <a:off x="3638551" y="1285876"/>
              <a:ext cx="5165725" cy="4791075"/>
            </a:xfrm>
            <a:custGeom>
              <a:avLst/>
              <a:gdLst>
                <a:gd name="connsiteX0" fmla="*/ 0 w 4851400"/>
                <a:gd name="connsiteY0" fmla="*/ 0 h 4800600"/>
                <a:gd name="connsiteX1" fmla="*/ 4851400 w 4851400"/>
                <a:gd name="connsiteY1" fmla="*/ 0 h 4800600"/>
                <a:gd name="connsiteX2" fmla="*/ 4851400 w 4851400"/>
                <a:gd name="connsiteY2" fmla="*/ 4800600 h 4800600"/>
                <a:gd name="connsiteX3" fmla="*/ 0 w 4851400"/>
                <a:gd name="connsiteY3" fmla="*/ 4800600 h 4800600"/>
                <a:gd name="connsiteX4" fmla="*/ 0 w 4851400"/>
                <a:gd name="connsiteY4" fmla="*/ 0 h 4800600"/>
                <a:gd name="connsiteX0" fmla="*/ 0 w 4851400"/>
                <a:gd name="connsiteY0" fmla="*/ 0 h 4800600"/>
                <a:gd name="connsiteX1" fmla="*/ 4851400 w 4851400"/>
                <a:gd name="connsiteY1" fmla="*/ 0 h 4800600"/>
                <a:gd name="connsiteX2" fmla="*/ 4851400 w 4851400"/>
                <a:gd name="connsiteY2" fmla="*/ 4800600 h 4800600"/>
                <a:gd name="connsiteX3" fmla="*/ 1133475 w 4851400"/>
                <a:gd name="connsiteY3" fmla="*/ 4581525 h 4800600"/>
                <a:gd name="connsiteX4" fmla="*/ 0 w 4851400"/>
                <a:gd name="connsiteY4" fmla="*/ 4800600 h 4800600"/>
                <a:gd name="connsiteX5" fmla="*/ 0 w 4851400"/>
                <a:gd name="connsiteY5" fmla="*/ 0 h 4800600"/>
                <a:gd name="connsiteX0" fmla="*/ 0 w 4851400"/>
                <a:gd name="connsiteY0" fmla="*/ 0 h 5093371"/>
                <a:gd name="connsiteX1" fmla="*/ 4851400 w 4851400"/>
                <a:gd name="connsiteY1" fmla="*/ 0 h 5093371"/>
                <a:gd name="connsiteX2" fmla="*/ 4851400 w 4851400"/>
                <a:gd name="connsiteY2" fmla="*/ 4800600 h 5093371"/>
                <a:gd name="connsiteX3" fmla="*/ 3686175 w 4851400"/>
                <a:gd name="connsiteY3" fmla="*/ 4505325 h 5093371"/>
                <a:gd name="connsiteX4" fmla="*/ 1133475 w 4851400"/>
                <a:gd name="connsiteY4" fmla="*/ 4581525 h 5093371"/>
                <a:gd name="connsiteX5" fmla="*/ 0 w 4851400"/>
                <a:gd name="connsiteY5" fmla="*/ 4800600 h 5093371"/>
                <a:gd name="connsiteX6" fmla="*/ 0 w 4851400"/>
                <a:gd name="connsiteY6" fmla="*/ 0 h 5093371"/>
                <a:gd name="connsiteX0" fmla="*/ 0 w 4851400"/>
                <a:gd name="connsiteY0" fmla="*/ 0 h 4800600"/>
                <a:gd name="connsiteX1" fmla="*/ 4851400 w 4851400"/>
                <a:gd name="connsiteY1" fmla="*/ 0 h 4800600"/>
                <a:gd name="connsiteX2" fmla="*/ 4851400 w 4851400"/>
                <a:gd name="connsiteY2" fmla="*/ 4800600 h 4800600"/>
                <a:gd name="connsiteX3" fmla="*/ 3686175 w 4851400"/>
                <a:gd name="connsiteY3" fmla="*/ 4505325 h 4800600"/>
                <a:gd name="connsiteX4" fmla="*/ 1133475 w 4851400"/>
                <a:gd name="connsiteY4" fmla="*/ 4581525 h 4800600"/>
                <a:gd name="connsiteX5" fmla="*/ 0 w 4851400"/>
                <a:gd name="connsiteY5" fmla="*/ 4800600 h 4800600"/>
                <a:gd name="connsiteX6" fmla="*/ 0 w 4851400"/>
                <a:gd name="connsiteY6" fmla="*/ 0 h 4800600"/>
                <a:gd name="connsiteX0" fmla="*/ 0 w 4851400"/>
                <a:gd name="connsiteY0" fmla="*/ 0 h 4800600"/>
                <a:gd name="connsiteX1" fmla="*/ 4851400 w 4851400"/>
                <a:gd name="connsiteY1" fmla="*/ 0 h 4800600"/>
                <a:gd name="connsiteX2" fmla="*/ 4518025 w 4851400"/>
                <a:gd name="connsiteY2" fmla="*/ 4438650 h 4800600"/>
                <a:gd name="connsiteX3" fmla="*/ 3686175 w 4851400"/>
                <a:gd name="connsiteY3" fmla="*/ 4505325 h 4800600"/>
                <a:gd name="connsiteX4" fmla="*/ 1133475 w 4851400"/>
                <a:gd name="connsiteY4" fmla="*/ 4581525 h 4800600"/>
                <a:gd name="connsiteX5" fmla="*/ 0 w 4851400"/>
                <a:gd name="connsiteY5" fmla="*/ 4800600 h 4800600"/>
                <a:gd name="connsiteX6" fmla="*/ 0 w 4851400"/>
                <a:gd name="connsiteY6" fmla="*/ 0 h 4800600"/>
                <a:gd name="connsiteX0" fmla="*/ 0 w 4518025"/>
                <a:gd name="connsiteY0" fmla="*/ 0 h 4800600"/>
                <a:gd name="connsiteX1" fmla="*/ 4518025 w 4518025"/>
                <a:gd name="connsiteY1" fmla="*/ 57150 h 4800600"/>
                <a:gd name="connsiteX2" fmla="*/ 4518025 w 4518025"/>
                <a:gd name="connsiteY2" fmla="*/ 4438650 h 4800600"/>
                <a:gd name="connsiteX3" fmla="*/ 3686175 w 4518025"/>
                <a:gd name="connsiteY3" fmla="*/ 4505325 h 4800600"/>
                <a:gd name="connsiteX4" fmla="*/ 1133475 w 4518025"/>
                <a:gd name="connsiteY4" fmla="*/ 4581525 h 4800600"/>
                <a:gd name="connsiteX5" fmla="*/ 0 w 4518025"/>
                <a:gd name="connsiteY5" fmla="*/ 4800600 h 4800600"/>
                <a:gd name="connsiteX6" fmla="*/ 0 w 4518025"/>
                <a:gd name="connsiteY6" fmla="*/ 0 h 4800600"/>
                <a:gd name="connsiteX0" fmla="*/ 0 w 4518025"/>
                <a:gd name="connsiteY0" fmla="*/ 0 h 4800600"/>
                <a:gd name="connsiteX1" fmla="*/ 4498975 w 4518025"/>
                <a:gd name="connsiteY1" fmla="*/ 9525 h 4800600"/>
                <a:gd name="connsiteX2" fmla="*/ 4518025 w 4518025"/>
                <a:gd name="connsiteY2" fmla="*/ 4438650 h 4800600"/>
                <a:gd name="connsiteX3" fmla="*/ 3686175 w 4518025"/>
                <a:gd name="connsiteY3" fmla="*/ 4505325 h 4800600"/>
                <a:gd name="connsiteX4" fmla="*/ 1133475 w 4518025"/>
                <a:gd name="connsiteY4" fmla="*/ 4581525 h 4800600"/>
                <a:gd name="connsiteX5" fmla="*/ 0 w 4518025"/>
                <a:gd name="connsiteY5" fmla="*/ 4800600 h 4800600"/>
                <a:gd name="connsiteX6" fmla="*/ 0 w 4518025"/>
                <a:gd name="connsiteY6" fmla="*/ 0 h 4800600"/>
                <a:gd name="connsiteX0" fmla="*/ 714375 w 4518025"/>
                <a:gd name="connsiteY0" fmla="*/ 57150 h 4791075"/>
                <a:gd name="connsiteX1" fmla="*/ 4498975 w 4518025"/>
                <a:gd name="connsiteY1" fmla="*/ 0 h 4791075"/>
                <a:gd name="connsiteX2" fmla="*/ 4518025 w 4518025"/>
                <a:gd name="connsiteY2" fmla="*/ 4429125 h 4791075"/>
                <a:gd name="connsiteX3" fmla="*/ 3686175 w 4518025"/>
                <a:gd name="connsiteY3" fmla="*/ 4495800 h 4791075"/>
                <a:gd name="connsiteX4" fmla="*/ 1133475 w 4518025"/>
                <a:gd name="connsiteY4" fmla="*/ 4572000 h 4791075"/>
                <a:gd name="connsiteX5" fmla="*/ 0 w 4518025"/>
                <a:gd name="connsiteY5" fmla="*/ 4791075 h 4791075"/>
                <a:gd name="connsiteX6" fmla="*/ 714375 w 4518025"/>
                <a:gd name="connsiteY6" fmla="*/ 57150 h 4791075"/>
                <a:gd name="connsiteX0" fmla="*/ 1087343 w 4890993"/>
                <a:gd name="connsiteY0" fmla="*/ 57150 h 4791075"/>
                <a:gd name="connsiteX1" fmla="*/ 4871943 w 4890993"/>
                <a:gd name="connsiteY1" fmla="*/ 0 h 4791075"/>
                <a:gd name="connsiteX2" fmla="*/ 4890993 w 4890993"/>
                <a:gd name="connsiteY2" fmla="*/ 4429125 h 4791075"/>
                <a:gd name="connsiteX3" fmla="*/ 4059143 w 4890993"/>
                <a:gd name="connsiteY3" fmla="*/ 4495800 h 4791075"/>
                <a:gd name="connsiteX4" fmla="*/ 1506443 w 4890993"/>
                <a:gd name="connsiteY4" fmla="*/ 4572000 h 4791075"/>
                <a:gd name="connsiteX5" fmla="*/ 372968 w 4890993"/>
                <a:gd name="connsiteY5" fmla="*/ 4791075 h 4791075"/>
                <a:gd name="connsiteX6" fmla="*/ 39594 w 4890993"/>
                <a:gd name="connsiteY6" fmla="*/ 28575 h 4791075"/>
                <a:gd name="connsiteX7" fmla="*/ 1087343 w 4890993"/>
                <a:gd name="connsiteY7" fmla="*/ 57150 h 4791075"/>
                <a:gd name="connsiteX0" fmla="*/ 1201932 w 5005582"/>
                <a:gd name="connsiteY0" fmla="*/ 57150 h 4791075"/>
                <a:gd name="connsiteX1" fmla="*/ 4986532 w 5005582"/>
                <a:gd name="connsiteY1" fmla="*/ 0 h 4791075"/>
                <a:gd name="connsiteX2" fmla="*/ 5005582 w 5005582"/>
                <a:gd name="connsiteY2" fmla="*/ 4429125 h 4791075"/>
                <a:gd name="connsiteX3" fmla="*/ 4173732 w 5005582"/>
                <a:gd name="connsiteY3" fmla="*/ 4495800 h 4791075"/>
                <a:gd name="connsiteX4" fmla="*/ 1621032 w 5005582"/>
                <a:gd name="connsiteY4" fmla="*/ 4572000 h 4791075"/>
                <a:gd name="connsiteX5" fmla="*/ 487557 w 5005582"/>
                <a:gd name="connsiteY5" fmla="*/ 4791075 h 4791075"/>
                <a:gd name="connsiteX6" fmla="*/ 30358 w 5005582"/>
                <a:gd name="connsiteY6" fmla="*/ 1685925 h 4791075"/>
                <a:gd name="connsiteX7" fmla="*/ 154183 w 5005582"/>
                <a:gd name="connsiteY7" fmla="*/ 28575 h 4791075"/>
                <a:gd name="connsiteX8" fmla="*/ 1201932 w 5005582"/>
                <a:gd name="connsiteY8" fmla="*/ 57150 h 4791075"/>
                <a:gd name="connsiteX0" fmla="*/ 1171574 w 4975224"/>
                <a:gd name="connsiteY0" fmla="*/ 57150 h 4791075"/>
                <a:gd name="connsiteX1" fmla="*/ 4956174 w 4975224"/>
                <a:gd name="connsiteY1" fmla="*/ 0 h 4791075"/>
                <a:gd name="connsiteX2" fmla="*/ 4975224 w 4975224"/>
                <a:gd name="connsiteY2" fmla="*/ 4429125 h 4791075"/>
                <a:gd name="connsiteX3" fmla="*/ 4143374 w 4975224"/>
                <a:gd name="connsiteY3" fmla="*/ 4495800 h 4791075"/>
                <a:gd name="connsiteX4" fmla="*/ 1590674 w 4975224"/>
                <a:gd name="connsiteY4" fmla="*/ 4572000 h 4791075"/>
                <a:gd name="connsiteX5" fmla="*/ 457199 w 4975224"/>
                <a:gd name="connsiteY5" fmla="*/ 4791075 h 4791075"/>
                <a:gd name="connsiteX6" fmla="*/ 0 w 4975224"/>
                <a:gd name="connsiteY6" fmla="*/ 1685925 h 4791075"/>
                <a:gd name="connsiteX7" fmla="*/ 123825 w 4975224"/>
                <a:gd name="connsiteY7" fmla="*/ 28575 h 4791075"/>
                <a:gd name="connsiteX8" fmla="*/ 1171574 w 4975224"/>
                <a:gd name="connsiteY8" fmla="*/ 57150 h 4791075"/>
                <a:gd name="connsiteX0" fmla="*/ 1171574 w 4975224"/>
                <a:gd name="connsiteY0" fmla="*/ 57150 h 4791075"/>
                <a:gd name="connsiteX1" fmla="*/ 4956174 w 4975224"/>
                <a:gd name="connsiteY1" fmla="*/ 0 h 4791075"/>
                <a:gd name="connsiteX2" fmla="*/ 4975224 w 4975224"/>
                <a:gd name="connsiteY2" fmla="*/ 4429125 h 4791075"/>
                <a:gd name="connsiteX3" fmla="*/ 4143374 w 4975224"/>
                <a:gd name="connsiteY3" fmla="*/ 4495800 h 4791075"/>
                <a:gd name="connsiteX4" fmla="*/ 1590674 w 4975224"/>
                <a:gd name="connsiteY4" fmla="*/ 4572000 h 4791075"/>
                <a:gd name="connsiteX5" fmla="*/ 457199 w 4975224"/>
                <a:gd name="connsiteY5" fmla="*/ 4791075 h 4791075"/>
                <a:gd name="connsiteX6" fmla="*/ 0 w 4975224"/>
                <a:gd name="connsiteY6" fmla="*/ 1685925 h 4791075"/>
                <a:gd name="connsiteX7" fmla="*/ 400050 w 4975224"/>
                <a:gd name="connsiteY7" fmla="*/ 523875 h 4791075"/>
                <a:gd name="connsiteX8" fmla="*/ 1171574 w 4975224"/>
                <a:gd name="connsiteY8" fmla="*/ 57150 h 4791075"/>
                <a:gd name="connsiteX0" fmla="*/ 1171574 w 4975224"/>
                <a:gd name="connsiteY0" fmla="*/ 57150 h 4791075"/>
                <a:gd name="connsiteX1" fmla="*/ 4956174 w 4975224"/>
                <a:gd name="connsiteY1" fmla="*/ 0 h 4791075"/>
                <a:gd name="connsiteX2" fmla="*/ 4975224 w 4975224"/>
                <a:gd name="connsiteY2" fmla="*/ 4429125 h 4791075"/>
                <a:gd name="connsiteX3" fmla="*/ 4143374 w 4975224"/>
                <a:gd name="connsiteY3" fmla="*/ 4495800 h 4791075"/>
                <a:gd name="connsiteX4" fmla="*/ 1590674 w 4975224"/>
                <a:gd name="connsiteY4" fmla="*/ 4572000 h 4791075"/>
                <a:gd name="connsiteX5" fmla="*/ 457199 w 4975224"/>
                <a:gd name="connsiteY5" fmla="*/ 4791075 h 4791075"/>
                <a:gd name="connsiteX6" fmla="*/ 0 w 4975224"/>
                <a:gd name="connsiteY6" fmla="*/ 1685925 h 4791075"/>
                <a:gd name="connsiteX7" fmla="*/ 400050 w 4975224"/>
                <a:gd name="connsiteY7" fmla="*/ 523875 h 4791075"/>
                <a:gd name="connsiteX8" fmla="*/ 809625 w 4975224"/>
                <a:gd name="connsiteY8" fmla="*/ 238125 h 4791075"/>
                <a:gd name="connsiteX9" fmla="*/ 1171574 w 4975224"/>
                <a:gd name="connsiteY9" fmla="*/ 57150 h 4791075"/>
                <a:gd name="connsiteX0" fmla="*/ 1171574 w 4975224"/>
                <a:gd name="connsiteY0" fmla="*/ 57150 h 4791075"/>
                <a:gd name="connsiteX1" fmla="*/ 4956174 w 4975224"/>
                <a:gd name="connsiteY1" fmla="*/ 0 h 4791075"/>
                <a:gd name="connsiteX2" fmla="*/ 4975224 w 4975224"/>
                <a:gd name="connsiteY2" fmla="*/ 4429125 h 4791075"/>
                <a:gd name="connsiteX3" fmla="*/ 4143374 w 4975224"/>
                <a:gd name="connsiteY3" fmla="*/ 4495800 h 4791075"/>
                <a:gd name="connsiteX4" fmla="*/ 1590674 w 4975224"/>
                <a:gd name="connsiteY4" fmla="*/ 4572000 h 4791075"/>
                <a:gd name="connsiteX5" fmla="*/ 457199 w 4975224"/>
                <a:gd name="connsiteY5" fmla="*/ 4791075 h 4791075"/>
                <a:gd name="connsiteX6" fmla="*/ 0 w 4975224"/>
                <a:gd name="connsiteY6" fmla="*/ 1685925 h 4791075"/>
                <a:gd name="connsiteX7" fmla="*/ 247650 w 4975224"/>
                <a:gd name="connsiteY7" fmla="*/ 809625 h 4791075"/>
                <a:gd name="connsiteX8" fmla="*/ 400050 w 4975224"/>
                <a:gd name="connsiteY8" fmla="*/ 523875 h 4791075"/>
                <a:gd name="connsiteX9" fmla="*/ 809625 w 4975224"/>
                <a:gd name="connsiteY9" fmla="*/ 238125 h 4791075"/>
                <a:gd name="connsiteX10" fmla="*/ 1171574 w 4975224"/>
                <a:gd name="connsiteY10" fmla="*/ 57150 h 4791075"/>
                <a:gd name="connsiteX0" fmla="*/ 1171574 w 4975224"/>
                <a:gd name="connsiteY0" fmla="*/ 57150 h 4791075"/>
                <a:gd name="connsiteX1" fmla="*/ 4956174 w 4975224"/>
                <a:gd name="connsiteY1" fmla="*/ 0 h 4791075"/>
                <a:gd name="connsiteX2" fmla="*/ 4975224 w 4975224"/>
                <a:gd name="connsiteY2" fmla="*/ 4429125 h 4791075"/>
                <a:gd name="connsiteX3" fmla="*/ 4143374 w 4975224"/>
                <a:gd name="connsiteY3" fmla="*/ 4495800 h 4791075"/>
                <a:gd name="connsiteX4" fmla="*/ 1590674 w 4975224"/>
                <a:gd name="connsiteY4" fmla="*/ 4572000 h 4791075"/>
                <a:gd name="connsiteX5" fmla="*/ 457199 w 4975224"/>
                <a:gd name="connsiteY5" fmla="*/ 4791075 h 4791075"/>
                <a:gd name="connsiteX6" fmla="*/ 0 w 4975224"/>
                <a:gd name="connsiteY6" fmla="*/ 1685925 h 4791075"/>
                <a:gd name="connsiteX7" fmla="*/ 285750 w 4975224"/>
                <a:gd name="connsiteY7" fmla="*/ 866775 h 4791075"/>
                <a:gd name="connsiteX8" fmla="*/ 400050 w 4975224"/>
                <a:gd name="connsiteY8" fmla="*/ 523875 h 4791075"/>
                <a:gd name="connsiteX9" fmla="*/ 809625 w 4975224"/>
                <a:gd name="connsiteY9" fmla="*/ 238125 h 4791075"/>
                <a:gd name="connsiteX10" fmla="*/ 1171574 w 4975224"/>
                <a:gd name="connsiteY10" fmla="*/ 57150 h 4791075"/>
                <a:gd name="connsiteX0" fmla="*/ 981074 w 4784724"/>
                <a:gd name="connsiteY0" fmla="*/ 57150 h 4791075"/>
                <a:gd name="connsiteX1" fmla="*/ 4765674 w 4784724"/>
                <a:gd name="connsiteY1" fmla="*/ 0 h 4791075"/>
                <a:gd name="connsiteX2" fmla="*/ 4784724 w 4784724"/>
                <a:gd name="connsiteY2" fmla="*/ 4429125 h 4791075"/>
                <a:gd name="connsiteX3" fmla="*/ 3952874 w 4784724"/>
                <a:gd name="connsiteY3" fmla="*/ 4495800 h 4791075"/>
                <a:gd name="connsiteX4" fmla="*/ 1400174 w 4784724"/>
                <a:gd name="connsiteY4" fmla="*/ 4572000 h 4791075"/>
                <a:gd name="connsiteX5" fmla="*/ 266699 w 4784724"/>
                <a:gd name="connsiteY5" fmla="*/ 4791075 h 4791075"/>
                <a:gd name="connsiteX6" fmla="*/ 0 w 4784724"/>
                <a:gd name="connsiteY6" fmla="*/ 1495425 h 4791075"/>
                <a:gd name="connsiteX7" fmla="*/ 95250 w 4784724"/>
                <a:gd name="connsiteY7" fmla="*/ 866775 h 4791075"/>
                <a:gd name="connsiteX8" fmla="*/ 209550 w 4784724"/>
                <a:gd name="connsiteY8" fmla="*/ 523875 h 4791075"/>
                <a:gd name="connsiteX9" fmla="*/ 619125 w 4784724"/>
                <a:gd name="connsiteY9" fmla="*/ 238125 h 4791075"/>
                <a:gd name="connsiteX10" fmla="*/ 981074 w 4784724"/>
                <a:gd name="connsiteY10" fmla="*/ 57150 h 4791075"/>
                <a:gd name="connsiteX0" fmla="*/ 981074 w 4784724"/>
                <a:gd name="connsiteY0" fmla="*/ 57150 h 4791075"/>
                <a:gd name="connsiteX1" fmla="*/ 4765674 w 4784724"/>
                <a:gd name="connsiteY1" fmla="*/ 0 h 4791075"/>
                <a:gd name="connsiteX2" fmla="*/ 4784724 w 4784724"/>
                <a:gd name="connsiteY2" fmla="*/ 4429125 h 4791075"/>
                <a:gd name="connsiteX3" fmla="*/ 3952874 w 4784724"/>
                <a:gd name="connsiteY3" fmla="*/ 4495800 h 4791075"/>
                <a:gd name="connsiteX4" fmla="*/ 1400174 w 4784724"/>
                <a:gd name="connsiteY4" fmla="*/ 4572000 h 4791075"/>
                <a:gd name="connsiteX5" fmla="*/ 266699 w 4784724"/>
                <a:gd name="connsiteY5" fmla="*/ 4791075 h 4791075"/>
                <a:gd name="connsiteX6" fmla="*/ 0 w 4784724"/>
                <a:gd name="connsiteY6" fmla="*/ 1495425 h 4791075"/>
                <a:gd name="connsiteX7" fmla="*/ 95250 w 4784724"/>
                <a:gd name="connsiteY7" fmla="*/ 866775 h 4791075"/>
                <a:gd name="connsiteX8" fmla="*/ 209550 w 4784724"/>
                <a:gd name="connsiteY8" fmla="*/ 523875 h 4791075"/>
                <a:gd name="connsiteX9" fmla="*/ 619125 w 4784724"/>
                <a:gd name="connsiteY9" fmla="*/ 238125 h 4791075"/>
                <a:gd name="connsiteX10" fmla="*/ 981074 w 4784724"/>
                <a:gd name="connsiteY10" fmla="*/ 57150 h 4791075"/>
                <a:gd name="connsiteX0" fmla="*/ 1186721 w 4990371"/>
                <a:gd name="connsiteY0" fmla="*/ 57150 h 4791075"/>
                <a:gd name="connsiteX1" fmla="*/ 4971321 w 4990371"/>
                <a:gd name="connsiteY1" fmla="*/ 0 h 4791075"/>
                <a:gd name="connsiteX2" fmla="*/ 4990371 w 4990371"/>
                <a:gd name="connsiteY2" fmla="*/ 4429125 h 4791075"/>
                <a:gd name="connsiteX3" fmla="*/ 4158521 w 4990371"/>
                <a:gd name="connsiteY3" fmla="*/ 4495800 h 4791075"/>
                <a:gd name="connsiteX4" fmla="*/ 1605821 w 4990371"/>
                <a:gd name="connsiteY4" fmla="*/ 4572000 h 4791075"/>
                <a:gd name="connsiteX5" fmla="*/ 472346 w 4990371"/>
                <a:gd name="connsiteY5" fmla="*/ 4791075 h 4791075"/>
                <a:gd name="connsiteX6" fmla="*/ 5622 w 4990371"/>
                <a:gd name="connsiteY6" fmla="*/ 2324100 h 4791075"/>
                <a:gd name="connsiteX7" fmla="*/ 205647 w 4990371"/>
                <a:gd name="connsiteY7" fmla="*/ 1495425 h 4791075"/>
                <a:gd name="connsiteX8" fmla="*/ 300897 w 4990371"/>
                <a:gd name="connsiteY8" fmla="*/ 866775 h 4791075"/>
                <a:gd name="connsiteX9" fmla="*/ 415197 w 4990371"/>
                <a:gd name="connsiteY9" fmla="*/ 523875 h 4791075"/>
                <a:gd name="connsiteX10" fmla="*/ 824772 w 4990371"/>
                <a:gd name="connsiteY10" fmla="*/ 238125 h 4791075"/>
                <a:gd name="connsiteX11" fmla="*/ 1186721 w 4990371"/>
                <a:gd name="connsiteY11" fmla="*/ 57150 h 4791075"/>
                <a:gd name="connsiteX0" fmla="*/ 1181099 w 4984749"/>
                <a:gd name="connsiteY0" fmla="*/ 57150 h 4791075"/>
                <a:gd name="connsiteX1" fmla="*/ 4965699 w 4984749"/>
                <a:gd name="connsiteY1" fmla="*/ 0 h 4791075"/>
                <a:gd name="connsiteX2" fmla="*/ 4984749 w 4984749"/>
                <a:gd name="connsiteY2" fmla="*/ 4429125 h 4791075"/>
                <a:gd name="connsiteX3" fmla="*/ 4152899 w 4984749"/>
                <a:gd name="connsiteY3" fmla="*/ 4495800 h 4791075"/>
                <a:gd name="connsiteX4" fmla="*/ 1600199 w 4984749"/>
                <a:gd name="connsiteY4" fmla="*/ 4572000 h 4791075"/>
                <a:gd name="connsiteX5" fmla="*/ 466724 w 4984749"/>
                <a:gd name="connsiteY5" fmla="*/ 4791075 h 4791075"/>
                <a:gd name="connsiteX6" fmla="*/ 0 w 4984749"/>
                <a:gd name="connsiteY6" fmla="*/ 2324100 h 4791075"/>
                <a:gd name="connsiteX7" fmla="*/ 200025 w 4984749"/>
                <a:gd name="connsiteY7" fmla="*/ 1495425 h 4791075"/>
                <a:gd name="connsiteX8" fmla="*/ 295275 w 4984749"/>
                <a:gd name="connsiteY8" fmla="*/ 866775 h 4791075"/>
                <a:gd name="connsiteX9" fmla="*/ 409575 w 4984749"/>
                <a:gd name="connsiteY9" fmla="*/ 523875 h 4791075"/>
                <a:gd name="connsiteX10" fmla="*/ 819150 w 4984749"/>
                <a:gd name="connsiteY10" fmla="*/ 238125 h 4791075"/>
                <a:gd name="connsiteX11" fmla="*/ 1181099 w 4984749"/>
                <a:gd name="connsiteY11" fmla="*/ 57150 h 4791075"/>
                <a:gd name="connsiteX0" fmla="*/ 1095374 w 4899024"/>
                <a:gd name="connsiteY0" fmla="*/ 57150 h 4791075"/>
                <a:gd name="connsiteX1" fmla="*/ 4879974 w 4899024"/>
                <a:gd name="connsiteY1" fmla="*/ 0 h 4791075"/>
                <a:gd name="connsiteX2" fmla="*/ 4899024 w 4899024"/>
                <a:gd name="connsiteY2" fmla="*/ 4429125 h 4791075"/>
                <a:gd name="connsiteX3" fmla="*/ 4067174 w 4899024"/>
                <a:gd name="connsiteY3" fmla="*/ 4495800 h 4791075"/>
                <a:gd name="connsiteX4" fmla="*/ 1514474 w 4899024"/>
                <a:gd name="connsiteY4" fmla="*/ 4572000 h 4791075"/>
                <a:gd name="connsiteX5" fmla="*/ 380999 w 4899024"/>
                <a:gd name="connsiteY5" fmla="*/ 4791075 h 4791075"/>
                <a:gd name="connsiteX6" fmla="*/ 0 w 4899024"/>
                <a:gd name="connsiteY6" fmla="*/ 1847850 h 4791075"/>
                <a:gd name="connsiteX7" fmla="*/ 114300 w 4899024"/>
                <a:gd name="connsiteY7" fmla="*/ 1495425 h 4791075"/>
                <a:gd name="connsiteX8" fmla="*/ 209550 w 4899024"/>
                <a:gd name="connsiteY8" fmla="*/ 866775 h 4791075"/>
                <a:gd name="connsiteX9" fmla="*/ 323850 w 4899024"/>
                <a:gd name="connsiteY9" fmla="*/ 523875 h 4791075"/>
                <a:gd name="connsiteX10" fmla="*/ 733425 w 4899024"/>
                <a:gd name="connsiteY10" fmla="*/ 238125 h 4791075"/>
                <a:gd name="connsiteX11" fmla="*/ 1095374 w 4899024"/>
                <a:gd name="connsiteY11" fmla="*/ 57150 h 4791075"/>
                <a:gd name="connsiteX0" fmla="*/ 1141146 w 4944796"/>
                <a:gd name="connsiteY0" fmla="*/ 57150 h 4791075"/>
                <a:gd name="connsiteX1" fmla="*/ 4925746 w 4944796"/>
                <a:gd name="connsiteY1" fmla="*/ 0 h 4791075"/>
                <a:gd name="connsiteX2" fmla="*/ 4944796 w 4944796"/>
                <a:gd name="connsiteY2" fmla="*/ 4429125 h 4791075"/>
                <a:gd name="connsiteX3" fmla="*/ 4112946 w 4944796"/>
                <a:gd name="connsiteY3" fmla="*/ 4495800 h 4791075"/>
                <a:gd name="connsiteX4" fmla="*/ 1560246 w 4944796"/>
                <a:gd name="connsiteY4" fmla="*/ 4572000 h 4791075"/>
                <a:gd name="connsiteX5" fmla="*/ 426771 w 4944796"/>
                <a:gd name="connsiteY5" fmla="*/ 4791075 h 4791075"/>
                <a:gd name="connsiteX6" fmla="*/ 45772 w 4944796"/>
                <a:gd name="connsiteY6" fmla="*/ 1847850 h 4791075"/>
                <a:gd name="connsiteX7" fmla="*/ 160072 w 4944796"/>
                <a:gd name="connsiteY7" fmla="*/ 1495425 h 4791075"/>
                <a:gd name="connsiteX8" fmla="*/ 255322 w 4944796"/>
                <a:gd name="connsiteY8" fmla="*/ 866775 h 4791075"/>
                <a:gd name="connsiteX9" fmla="*/ 369622 w 4944796"/>
                <a:gd name="connsiteY9" fmla="*/ 523875 h 4791075"/>
                <a:gd name="connsiteX10" fmla="*/ 779197 w 4944796"/>
                <a:gd name="connsiteY10" fmla="*/ 238125 h 4791075"/>
                <a:gd name="connsiteX11" fmla="*/ 1141146 w 4944796"/>
                <a:gd name="connsiteY11" fmla="*/ 57150 h 4791075"/>
                <a:gd name="connsiteX0" fmla="*/ 1145285 w 4948935"/>
                <a:gd name="connsiteY0" fmla="*/ 57150 h 4791075"/>
                <a:gd name="connsiteX1" fmla="*/ 4929885 w 4948935"/>
                <a:gd name="connsiteY1" fmla="*/ 0 h 4791075"/>
                <a:gd name="connsiteX2" fmla="*/ 4948935 w 4948935"/>
                <a:gd name="connsiteY2" fmla="*/ 4429125 h 4791075"/>
                <a:gd name="connsiteX3" fmla="*/ 4117085 w 4948935"/>
                <a:gd name="connsiteY3" fmla="*/ 4495800 h 4791075"/>
                <a:gd name="connsiteX4" fmla="*/ 1564385 w 4948935"/>
                <a:gd name="connsiteY4" fmla="*/ 4572000 h 4791075"/>
                <a:gd name="connsiteX5" fmla="*/ 430910 w 4948935"/>
                <a:gd name="connsiteY5" fmla="*/ 4791075 h 4791075"/>
                <a:gd name="connsiteX6" fmla="*/ 49911 w 4948935"/>
                <a:gd name="connsiteY6" fmla="*/ 1847850 h 4791075"/>
                <a:gd name="connsiteX7" fmla="*/ 164211 w 4948935"/>
                <a:gd name="connsiteY7" fmla="*/ 1495425 h 4791075"/>
                <a:gd name="connsiteX8" fmla="*/ 259461 w 4948935"/>
                <a:gd name="connsiteY8" fmla="*/ 866775 h 4791075"/>
                <a:gd name="connsiteX9" fmla="*/ 373761 w 4948935"/>
                <a:gd name="connsiteY9" fmla="*/ 523875 h 4791075"/>
                <a:gd name="connsiteX10" fmla="*/ 783336 w 4948935"/>
                <a:gd name="connsiteY10" fmla="*/ 238125 h 4791075"/>
                <a:gd name="connsiteX11" fmla="*/ 1145285 w 4948935"/>
                <a:gd name="connsiteY11" fmla="*/ 57150 h 4791075"/>
                <a:gd name="connsiteX0" fmla="*/ 1288917 w 5092567"/>
                <a:gd name="connsiteY0" fmla="*/ 57150 h 4791075"/>
                <a:gd name="connsiteX1" fmla="*/ 5073517 w 5092567"/>
                <a:gd name="connsiteY1" fmla="*/ 0 h 4791075"/>
                <a:gd name="connsiteX2" fmla="*/ 5092567 w 5092567"/>
                <a:gd name="connsiteY2" fmla="*/ 4429125 h 4791075"/>
                <a:gd name="connsiteX3" fmla="*/ 4260717 w 5092567"/>
                <a:gd name="connsiteY3" fmla="*/ 4495800 h 4791075"/>
                <a:gd name="connsiteX4" fmla="*/ 1708017 w 5092567"/>
                <a:gd name="connsiteY4" fmla="*/ 4572000 h 4791075"/>
                <a:gd name="connsiteX5" fmla="*/ 574542 w 5092567"/>
                <a:gd name="connsiteY5" fmla="*/ 4791075 h 4791075"/>
                <a:gd name="connsiteX6" fmla="*/ 12569 w 5092567"/>
                <a:gd name="connsiteY6" fmla="*/ 2133600 h 4791075"/>
                <a:gd name="connsiteX7" fmla="*/ 193543 w 5092567"/>
                <a:gd name="connsiteY7" fmla="*/ 1847850 h 4791075"/>
                <a:gd name="connsiteX8" fmla="*/ 307843 w 5092567"/>
                <a:gd name="connsiteY8" fmla="*/ 1495425 h 4791075"/>
                <a:gd name="connsiteX9" fmla="*/ 403093 w 5092567"/>
                <a:gd name="connsiteY9" fmla="*/ 866775 h 4791075"/>
                <a:gd name="connsiteX10" fmla="*/ 517393 w 5092567"/>
                <a:gd name="connsiteY10" fmla="*/ 523875 h 4791075"/>
                <a:gd name="connsiteX11" fmla="*/ 926968 w 5092567"/>
                <a:gd name="connsiteY11" fmla="*/ 238125 h 4791075"/>
                <a:gd name="connsiteX12" fmla="*/ 1288917 w 5092567"/>
                <a:gd name="connsiteY12" fmla="*/ 57150 h 4791075"/>
                <a:gd name="connsiteX0" fmla="*/ 1276348 w 5079998"/>
                <a:gd name="connsiteY0" fmla="*/ 57150 h 4791075"/>
                <a:gd name="connsiteX1" fmla="*/ 5060948 w 5079998"/>
                <a:gd name="connsiteY1" fmla="*/ 0 h 4791075"/>
                <a:gd name="connsiteX2" fmla="*/ 5079998 w 5079998"/>
                <a:gd name="connsiteY2" fmla="*/ 4429125 h 4791075"/>
                <a:gd name="connsiteX3" fmla="*/ 4248148 w 5079998"/>
                <a:gd name="connsiteY3" fmla="*/ 4495800 h 4791075"/>
                <a:gd name="connsiteX4" fmla="*/ 1695448 w 5079998"/>
                <a:gd name="connsiteY4" fmla="*/ 4572000 h 4791075"/>
                <a:gd name="connsiteX5" fmla="*/ 561973 w 5079998"/>
                <a:gd name="connsiteY5" fmla="*/ 4791075 h 4791075"/>
                <a:gd name="connsiteX6" fmla="*/ 0 w 5079998"/>
                <a:gd name="connsiteY6" fmla="*/ 2133600 h 4791075"/>
                <a:gd name="connsiteX7" fmla="*/ 180974 w 5079998"/>
                <a:gd name="connsiteY7" fmla="*/ 1847850 h 4791075"/>
                <a:gd name="connsiteX8" fmla="*/ 295274 w 5079998"/>
                <a:gd name="connsiteY8" fmla="*/ 1495425 h 4791075"/>
                <a:gd name="connsiteX9" fmla="*/ 390524 w 5079998"/>
                <a:gd name="connsiteY9" fmla="*/ 866775 h 4791075"/>
                <a:gd name="connsiteX10" fmla="*/ 504824 w 5079998"/>
                <a:gd name="connsiteY10" fmla="*/ 523875 h 4791075"/>
                <a:gd name="connsiteX11" fmla="*/ 914399 w 5079998"/>
                <a:gd name="connsiteY11" fmla="*/ 238125 h 4791075"/>
                <a:gd name="connsiteX12" fmla="*/ 1276348 w 5079998"/>
                <a:gd name="connsiteY12" fmla="*/ 57150 h 4791075"/>
                <a:gd name="connsiteX0" fmla="*/ 1391040 w 5194690"/>
                <a:gd name="connsiteY0" fmla="*/ 57150 h 4791075"/>
                <a:gd name="connsiteX1" fmla="*/ 5175640 w 5194690"/>
                <a:gd name="connsiteY1" fmla="*/ 0 h 4791075"/>
                <a:gd name="connsiteX2" fmla="*/ 5194690 w 5194690"/>
                <a:gd name="connsiteY2" fmla="*/ 4429125 h 4791075"/>
                <a:gd name="connsiteX3" fmla="*/ 4362840 w 5194690"/>
                <a:gd name="connsiteY3" fmla="*/ 4495800 h 4791075"/>
                <a:gd name="connsiteX4" fmla="*/ 1810140 w 5194690"/>
                <a:gd name="connsiteY4" fmla="*/ 4572000 h 4791075"/>
                <a:gd name="connsiteX5" fmla="*/ 676665 w 5194690"/>
                <a:gd name="connsiteY5" fmla="*/ 4791075 h 4791075"/>
                <a:gd name="connsiteX6" fmla="*/ 28966 w 5194690"/>
                <a:gd name="connsiteY6" fmla="*/ 2695575 h 4791075"/>
                <a:gd name="connsiteX7" fmla="*/ 114692 w 5194690"/>
                <a:gd name="connsiteY7" fmla="*/ 2133600 h 4791075"/>
                <a:gd name="connsiteX8" fmla="*/ 295666 w 5194690"/>
                <a:gd name="connsiteY8" fmla="*/ 1847850 h 4791075"/>
                <a:gd name="connsiteX9" fmla="*/ 409966 w 5194690"/>
                <a:gd name="connsiteY9" fmla="*/ 1495425 h 4791075"/>
                <a:gd name="connsiteX10" fmla="*/ 505216 w 5194690"/>
                <a:gd name="connsiteY10" fmla="*/ 866775 h 4791075"/>
                <a:gd name="connsiteX11" fmla="*/ 619516 w 5194690"/>
                <a:gd name="connsiteY11" fmla="*/ 523875 h 4791075"/>
                <a:gd name="connsiteX12" fmla="*/ 1029091 w 5194690"/>
                <a:gd name="connsiteY12" fmla="*/ 238125 h 4791075"/>
                <a:gd name="connsiteX13" fmla="*/ 1391040 w 5194690"/>
                <a:gd name="connsiteY13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0 w 5165724"/>
                <a:gd name="connsiteY6" fmla="*/ 2695575 h 4791075"/>
                <a:gd name="connsiteX7" fmla="*/ 85726 w 5165724"/>
                <a:gd name="connsiteY7" fmla="*/ 2133600 h 4791075"/>
                <a:gd name="connsiteX8" fmla="*/ 266700 w 5165724"/>
                <a:gd name="connsiteY8" fmla="*/ 1847850 h 4791075"/>
                <a:gd name="connsiteX9" fmla="*/ 381000 w 5165724"/>
                <a:gd name="connsiteY9" fmla="*/ 1495425 h 4791075"/>
                <a:gd name="connsiteX10" fmla="*/ 476250 w 5165724"/>
                <a:gd name="connsiteY10" fmla="*/ 866775 h 4791075"/>
                <a:gd name="connsiteX11" fmla="*/ 590550 w 5165724"/>
                <a:gd name="connsiteY11" fmla="*/ 523875 h 4791075"/>
                <a:gd name="connsiteX12" fmla="*/ 1000125 w 5165724"/>
                <a:gd name="connsiteY12" fmla="*/ 238125 h 4791075"/>
                <a:gd name="connsiteX13" fmla="*/ 1362074 w 5165724"/>
                <a:gd name="connsiteY13" fmla="*/ 57150 h 4791075"/>
                <a:gd name="connsiteX0" fmla="*/ 1362222 w 5165872"/>
                <a:gd name="connsiteY0" fmla="*/ 57150 h 4791075"/>
                <a:gd name="connsiteX1" fmla="*/ 5146822 w 5165872"/>
                <a:gd name="connsiteY1" fmla="*/ 0 h 4791075"/>
                <a:gd name="connsiteX2" fmla="*/ 5165872 w 5165872"/>
                <a:gd name="connsiteY2" fmla="*/ 4429125 h 4791075"/>
                <a:gd name="connsiteX3" fmla="*/ 4334022 w 5165872"/>
                <a:gd name="connsiteY3" fmla="*/ 4495800 h 4791075"/>
                <a:gd name="connsiteX4" fmla="*/ 1781322 w 5165872"/>
                <a:gd name="connsiteY4" fmla="*/ 4572000 h 4791075"/>
                <a:gd name="connsiteX5" fmla="*/ 647847 w 5165872"/>
                <a:gd name="connsiteY5" fmla="*/ 4791075 h 4791075"/>
                <a:gd name="connsiteX6" fmla="*/ 152548 w 5165872"/>
                <a:gd name="connsiteY6" fmla="*/ 2981325 h 4791075"/>
                <a:gd name="connsiteX7" fmla="*/ 148 w 5165872"/>
                <a:gd name="connsiteY7" fmla="*/ 2695575 h 4791075"/>
                <a:gd name="connsiteX8" fmla="*/ 85874 w 5165872"/>
                <a:gd name="connsiteY8" fmla="*/ 2133600 h 4791075"/>
                <a:gd name="connsiteX9" fmla="*/ 266848 w 5165872"/>
                <a:gd name="connsiteY9" fmla="*/ 1847850 h 4791075"/>
                <a:gd name="connsiteX10" fmla="*/ 381148 w 5165872"/>
                <a:gd name="connsiteY10" fmla="*/ 1495425 h 4791075"/>
                <a:gd name="connsiteX11" fmla="*/ 476398 w 5165872"/>
                <a:gd name="connsiteY11" fmla="*/ 866775 h 4791075"/>
                <a:gd name="connsiteX12" fmla="*/ 590698 w 5165872"/>
                <a:gd name="connsiteY12" fmla="*/ 523875 h 4791075"/>
                <a:gd name="connsiteX13" fmla="*/ 1000273 w 5165872"/>
                <a:gd name="connsiteY13" fmla="*/ 238125 h 4791075"/>
                <a:gd name="connsiteX14" fmla="*/ 1362222 w 5165872"/>
                <a:gd name="connsiteY14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52400 w 5165724"/>
                <a:gd name="connsiteY6" fmla="*/ 2981325 h 4791075"/>
                <a:gd name="connsiteX7" fmla="*/ 0 w 5165724"/>
                <a:gd name="connsiteY7" fmla="*/ 2695575 h 4791075"/>
                <a:gd name="connsiteX8" fmla="*/ 85726 w 5165724"/>
                <a:gd name="connsiteY8" fmla="*/ 2133600 h 4791075"/>
                <a:gd name="connsiteX9" fmla="*/ 266700 w 5165724"/>
                <a:gd name="connsiteY9" fmla="*/ 1847850 h 4791075"/>
                <a:gd name="connsiteX10" fmla="*/ 381000 w 5165724"/>
                <a:gd name="connsiteY10" fmla="*/ 1495425 h 4791075"/>
                <a:gd name="connsiteX11" fmla="*/ 476250 w 5165724"/>
                <a:gd name="connsiteY11" fmla="*/ 866775 h 4791075"/>
                <a:gd name="connsiteX12" fmla="*/ 590550 w 5165724"/>
                <a:gd name="connsiteY12" fmla="*/ 523875 h 4791075"/>
                <a:gd name="connsiteX13" fmla="*/ 1000125 w 5165724"/>
                <a:gd name="connsiteY13" fmla="*/ 238125 h 4791075"/>
                <a:gd name="connsiteX14" fmla="*/ 1362074 w 5165724"/>
                <a:gd name="connsiteY14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61925 w 5165724"/>
                <a:gd name="connsiteY6" fmla="*/ 4000500 h 4791075"/>
                <a:gd name="connsiteX7" fmla="*/ 152400 w 5165724"/>
                <a:gd name="connsiteY7" fmla="*/ 2981325 h 4791075"/>
                <a:gd name="connsiteX8" fmla="*/ 0 w 5165724"/>
                <a:gd name="connsiteY8" fmla="*/ 2695575 h 4791075"/>
                <a:gd name="connsiteX9" fmla="*/ 85726 w 5165724"/>
                <a:gd name="connsiteY9" fmla="*/ 2133600 h 4791075"/>
                <a:gd name="connsiteX10" fmla="*/ 266700 w 5165724"/>
                <a:gd name="connsiteY10" fmla="*/ 1847850 h 4791075"/>
                <a:gd name="connsiteX11" fmla="*/ 381000 w 5165724"/>
                <a:gd name="connsiteY11" fmla="*/ 1495425 h 4791075"/>
                <a:gd name="connsiteX12" fmla="*/ 476250 w 5165724"/>
                <a:gd name="connsiteY12" fmla="*/ 866775 h 4791075"/>
                <a:gd name="connsiteX13" fmla="*/ 590550 w 5165724"/>
                <a:gd name="connsiteY13" fmla="*/ 523875 h 4791075"/>
                <a:gd name="connsiteX14" fmla="*/ 1000125 w 5165724"/>
                <a:gd name="connsiteY14" fmla="*/ 238125 h 4791075"/>
                <a:gd name="connsiteX15" fmla="*/ 1362074 w 5165724"/>
                <a:gd name="connsiteY15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61925 w 5165724"/>
                <a:gd name="connsiteY6" fmla="*/ 4000500 h 4791075"/>
                <a:gd name="connsiteX7" fmla="*/ 152400 w 5165724"/>
                <a:gd name="connsiteY7" fmla="*/ 2981325 h 4791075"/>
                <a:gd name="connsiteX8" fmla="*/ 0 w 5165724"/>
                <a:gd name="connsiteY8" fmla="*/ 2695575 h 4791075"/>
                <a:gd name="connsiteX9" fmla="*/ 85726 w 5165724"/>
                <a:gd name="connsiteY9" fmla="*/ 2133600 h 4791075"/>
                <a:gd name="connsiteX10" fmla="*/ 266700 w 5165724"/>
                <a:gd name="connsiteY10" fmla="*/ 1847850 h 4791075"/>
                <a:gd name="connsiteX11" fmla="*/ 381000 w 5165724"/>
                <a:gd name="connsiteY11" fmla="*/ 1495425 h 4791075"/>
                <a:gd name="connsiteX12" fmla="*/ 476250 w 5165724"/>
                <a:gd name="connsiteY12" fmla="*/ 866775 h 4791075"/>
                <a:gd name="connsiteX13" fmla="*/ 590550 w 5165724"/>
                <a:gd name="connsiteY13" fmla="*/ 523875 h 4791075"/>
                <a:gd name="connsiteX14" fmla="*/ 1000125 w 5165724"/>
                <a:gd name="connsiteY14" fmla="*/ 238125 h 4791075"/>
                <a:gd name="connsiteX15" fmla="*/ 1362074 w 5165724"/>
                <a:gd name="connsiteY15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61925 w 5165724"/>
                <a:gd name="connsiteY6" fmla="*/ 4000500 h 4791075"/>
                <a:gd name="connsiteX7" fmla="*/ 47625 w 5165724"/>
                <a:gd name="connsiteY7" fmla="*/ 3381375 h 4791075"/>
                <a:gd name="connsiteX8" fmla="*/ 152400 w 5165724"/>
                <a:gd name="connsiteY8" fmla="*/ 2981325 h 4791075"/>
                <a:gd name="connsiteX9" fmla="*/ 0 w 5165724"/>
                <a:gd name="connsiteY9" fmla="*/ 2695575 h 4791075"/>
                <a:gd name="connsiteX10" fmla="*/ 85726 w 5165724"/>
                <a:gd name="connsiteY10" fmla="*/ 2133600 h 4791075"/>
                <a:gd name="connsiteX11" fmla="*/ 266700 w 5165724"/>
                <a:gd name="connsiteY11" fmla="*/ 1847850 h 4791075"/>
                <a:gd name="connsiteX12" fmla="*/ 381000 w 5165724"/>
                <a:gd name="connsiteY12" fmla="*/ 1495425 h 4791075"/>
                <a:gd name="connsiteX13" fmla="*/ 476250 w 5165724"/>
                <a:gd name="connsiteY13" fmla="*/ 866775 h 4791075"/>
                <a:gd name="connsiteX14" fmla="*/ 590550 w 5165724"/>
                <a:gd name="connsiteY14" fmla="*/ 523875 h 4791075"/>
                <a:gd name="connsiteX15" fmla="*/ 1000125 w 5165724"/>
                <a:gd name="connsiteY15" fmla="*/ 238125 h 4791075"/>
                <a:gd name="connsiteX16" fmla="*/ 1362074 w 5165724"/>
                <a:gd name="connsiteY16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61925 w 5165724"/>
                <a:gd name="connsiteY6" fmla="*/ 4000500 h 4791075"/>
                <a:gd name="connsiteX7" fmla="*/ 47625 w 5165724"/>
                <a:gd name="connsiteY7" fmla="*/ 3381375 h 4791075"/>
                <a:gd name="connsiteX8" fmla="*/ 152400 w 5165724"/>
                <a:gd name="connsiteY8" fmla="*/ 2981325 h 4791075"/>
                <a:gd name="connsiteX9" fmla="*/ 0 w 5165724"/>
                <a:gd name="connsiteY9" fmla="*/ 2695575 h 4791075"/>
                <a:gd name="connsiteX10" fmla="*/ 85726 w 5165724"/>
                <a:gd name="connsiteY10" fmla="*/ 2133600 h 4791075"/>
                <a:gd name="connsiteX11" fmla="*/ 266700 w 5165724"/>
                <a:gd name="connsiteY11" fmla="*/ 1847850 h 4791075"/>
                <a:gd name="connsiteX12" fmla="*/ 381000 w 5165724"/>
                <a:gd name="connsiteY12" fmla="*/ 1495425 h 4791075"/>
                <a:gd name="connsiteX13" fmla="*/ 476250 w 5165724"/>
                <a:gd name="connsiteY13" fmla="*/ 866775 h 4791075"/>
                <a:gd name="connsiteX14" fmla="*/ 590550 w 5165724"/>
                <a:gd name="connsiteY14" fmla="*/ 523875 h 4791075"/>
                <a:gd name="connsiteX15" fmla="*/ 1000125 w 5165724"/>
                <a:gd name="connsiteY15" fmla="*/ 238125 h 4791075"/>
                <a:gd name="connsiteX16" fmla="*/ 1362074 w 5165724"/>
                <a:gd name="connsiteY16" fmla="*/ 57150 h 4791075"/>
                <a:gd name="connsiteX0" fmla="*/ 1362074 w 5165724"/>
                <a:gd name="connsiteY0" fmla="*/ 57150 h 4791075"/>
                <a:gd name="connsiteX1" fmla="*/ 5146674 w 5165724"/>
                <a:gd name="connsiteY1" fmla="*/ 0 h 4791075"/>
                <a:gd name="connsiteX2" fmla="*/ 5165724 w 5165724"/>
                <a:gd name="connsiteY2" fmla="*/ 4429125 h 4791075"/>
                <a:gd name="connsiteX3" fmla="*/ 4333874 w 5165724"/>
                <a:gd name="connsiteY3" fmla="*/ 4495800 h 4791075"/>
                <a:gd name="connsiteX4" fmla="*/ 1781174 w 5165724"/>
                <a:gd name="connsiteY4" fmla="*/ 4572000 h 4791075"/>
                <a:gd name="connsiteX5" fmla="*/ 647699 w 5165724"/>
                <a:gd name="connsiteY5" fmla="*/ 4791075 h 4791075"/>
                <a:gd name="connsiteX6" fmla="*/ 161925 w 5165724"/>
                <a:gd name="connsiteY6" fmla="*/ 4000500 h 4791075"/>
                <a:gd name="connsiteX7" fmla="*/ 142875 w 5165724"/>
                <a:gd name="connsiteY7" fmla="*/ 3705225 h 4791075"/>
                <a:gd name="connsiteX8" fmla="*/ 47625 w 5165724"/>
                <a:gd name="connsiteY8" fmla="*/ 3381375 h 4791075"/>
                <a:gd name="connsiteX9" fmla="*/ 152400 w 5165724"/>
                <a:gd name="connsiteY9" fmla="*/ 2981325 h 4791075"/>
                <a:gd name="connsiteX10" fmla="*/ 0 w 5165724"/>
                <a:gd name="connsiteY10" fmla="*/ 2695575 h 4791075"/>
                <a:gd name="connsiteX11" fmla="*/ 85726 w 5165724"/>
                <a:gd name="connsiteY11" fmla="*/ 2133600 h 4791075"/>
                <a:gd name="connsiteX12" fmla="*/ 266700 w 5165724"/>
                <a:gd name="connsiteY12" fmla="*/ 1847850 h 4791075"/>
                <a:gd name="connsiteX13" fmla="*/ 381000 w 5165724"/>
                <a:gd name="connsiteY13" fmla="*/ 1495425 h 4791075"/>
                <a:gd name="connsiteX14" fmla="*/ 476250 w 5165724"/>
                <a:gd name="connsiteY14" fmla="*/ 866775 h 4791075"/>
                <a:gd name="connsiteX15" fmla="*/ 590550 w 5165724"/>
                <a:gd name="connsiteY15" fmla="*/ 523875 h 4791075"/>
                <a:gd name="connsiteX16" fmla="*/ 1000125 w 5165724"/>
                <a:gd name="connsiteY16" fmla="*/ 238125 h 4791075"/>
                <a:gd name="connsiteX17" fmla="*/ 1362074 w 5165724"/>
                <a:gd name="connsiteY17" fmla="*/ 57150 h 479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65724" h="4791075">
                  <a:moveTo>
                    <a:pt x="1362074" y="57150"/>
                  </a:moveTo>
                  <a:lnTo>
                    <a:pt x="5146674" y="0"/>
                  </a:lnTo>
                  <a:lnTo>
                    <a:pt x="5165724" y="4429125"/>
                  </a:lnTo>
                  <a:lnTo>
                    <a:pt x="4333874" y="4495800"/>
                  </a:lnTo>
                  <a:cubicBezTo>
                    <a:pt x="3714220" y="4459288"/>
                    <a:pt x="2327274" y="4559300"/>
                    <a:pt x="1781174" y="4572000"/>
                  </a:cubicBezTo>
                  <a:lnTo>
                    <a:pt x="647699" y="4791075"/>
                  </a:lnTo>
                  <a:lnTo>
                    <a:pt x="161925" y="4000500"/>
                  </a:lnTo>
                  <a:cubicBezTo>
                    <a:pt x="63500" y="3816350"/>
                    <a:pt x="161925" y="3808413"/>
                    <a:pt x="142875" y="3705225"/>
                  </a:cubicBezTo>
                  <a:cubicBezTo>
                    <a:pt x="123825" y="3602038"/>
                    <a:pt x="31750" y="3498850"/>
                    <a:pt x="47625" y="3381375"/>
                  </a:cubicBezTo>
                  <a:lnTo>
                    <a:pt x="152400" y="2981325"/>
                  </a:lnTo>
                  <a:lnTo>
                    <a:pt x="0" y="2695575"/>
                  </a:lnTo>
                  <a:lnTo>
                    <a:pt x="85726" y="2133600"/>
                  </a:lnTo>
                  <a:lnTo>
                    <a:pt x="266700" y="1847850"/>
                  </a:lnTo>
                  <a:cubicBezTo>
                    <a:pt x="315912" y="1741487"/>
                    <a:pt x="342900" y="1612900"/>
                    <a:pt x="381000" y="1495425"/>
                  </a:cubicBezTo>
                  <a:lnTo>
                    <a:pt x="476250" y="866775"/>
                  </a:lnTo>
                  <a:lnTo>
                    <a:pt x="590550" y="523875"/>
                  </a:lnTo>
                  <a:cubicBezTo>
                    <a:pt x="727075" y="441325"/>
                    <a:pt x="863600" y="320675"/>
                    <a:pt x="1000125" y="238125"/>
                  </a:cubicBezTo>
                  <a:lnTo>
                    <a:pt x="1362074" y="57150"/>
                  </a:lnTo>
                  <a:close/>
                </a:path>
              </a:pathLst>
            </a:custGeom>
            <a:noFill/>
            <a:ln w="317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D019E0C-E395-4B01-9D81-DF3854DDFAF5}"/>
                </a:ext>
              </a:extLst>
            </p:cNvPr>
            <p:cNvSpPr/>
            <p:nvPr/>
          </p:nvSpPr>
          <p:spPr>
            <a:xfrm rot="19648716">
              <a:off x="4927600" y="4260850"/>
              <a:ext cx="412750" cy="382588"/>
            </a:xfrm>
            <a:prstGeom prst="rect">
              <a:avLst/>
            </a:prstGeom>
            <a:noFill/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DFCE04-20AF-430C-A9FB-FA0FB4B1DCA6}"/>
                </a:ext>
              </a:extLst>
            </p:cNvPr>
            <p:cNvSpPr/>
            <p:nvPr/>
          </p:nvSpPr>
          <p:spPr>
            <a:xfrm>
              <a:off x="5257800" y="1447800"/>
              <a:ext cx="228600" cy="304800"/>
            </a:xfrm>
            <a:prstGeom prst="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7ABC70-417B-4B24-B56C-875609BFC489}"/>
                </a:ext>
              </a:extLst>
            </p:cNvPr>
            <p:cNvCxnSpPr>
              <a:stCxn id="18" idx="1"/>
            </p:cNvCxnSpPr>
            <p:nvPr/>
          </p:nvCxnSpPr>
          <p:spPr>
            <a:xfrm flipH="1" flipV="1">
              <a:off x="5562600" y="1674814"/>
              <a:ext cx="381000" cy="249237"/>
            </a:xfrm>
            <a:prstGeom prst="straightConnector1">
              <a:avLst/>
            </a:prstGeom>
            <a:ln w="31750">
              <a:solidFill>
                <a:srgbClr val="00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B09FE35-B254-458E-8B65-C68C7E99DD02}"/>
                </a:ext>
              </a:extLst>
            </p:cNvPr>
            <p:cNvCxnSpPr>
              <a:stCxn id="17" idx="1"/>
            </p:cNvCxnSpPr>
            <p:nvPr/>
          </p:nvCxnSpPr>
          <p:spPr>
            <a:xfrm flipH="1">
              <a:off x="5262564" y="4095750"/>
              <a:ext cx="985837" cy="171450"/>
            </a:xfrm>
            <a:prstGeom prst="straightConnector1">
              <a:avLst/>
            </a:prstGeom>
            <a:ln w="31750">
              <a:solidFill>
                <a:srgbClr val="92D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D547D3BC-C04B-4F86-BD06-8264EF771C1B}"/>
                </a:ext>
              </a:extLst>
            </p:cNvPr>
            <p:cNvCxnSpPr/>
            <p:nvPr/>
          </p:nvCxnSpPr>
          <p:spPr>
            <a:xfrm flipH="1" flipV="1">
              <a:off x="5348288" y="2438401"/>
              <a:ext cx="747712" cy="576263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BEA6CC9-3655-4E65-893E-968BBFE281BD}"/>
                </a:ext>
              </a:extLst>
            </p:cNvPr>
            <p:cNvCxnSpPr/>
            <p:nvPr/>
          </p:nvCxnSpPr>
          <p:spPr>
            <a:xfrm flipH="1">
              <a:off x="5524500" y="3127376"/>
              <a:ext cx="571500" cy="1978025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7F7948F-C586-487A-A781-E693815FFDEF}"/>
                </a:ext>
              </a:extLst>
            </p:cNvPr>
            <p:cNvCxnSpPr/>
            <p:nvPr/>
          </p:nvCxnSpPr>
          <p:spPr>
            <a:xfrm flipH="1">
              <a:off x="5133976" y="3048000"/>
              <a:ext cx="962025" cy="381000"/>
            </a:xfrm>
            <a:prstGeom prst="straightConnector1">
              <a:avLst/>
            </a:prstGeom>
            <a:ln w="31750">
              <a:solidFill>
                <a:srgbClr val="FFFF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CCE719-BA8B-4531-9BAE-78A8ED13338A}"/>
              </a:ext>
            </a:extLst>
          </p:cNvPr>
          <p:cNvSpPr/>
          <p:nvPr/>
        </p:nvSpPr>
        <p:spPr>
          <a:xfrm>
            <a:off x="2465388" y="80963"/>
            <a:ext cx="81264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buSzPct val="45000"/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For Now, Feeding Food Waste at Treatment Plant Headworks</a:t>
            </a:r>
          </a:p>
        </p:txBody>
      </p:sp>
      <p:pic>
        <p:nvPicPr>
          <p:cNvPr id="56323" name="Picture 2" descr="C:\Users\dCzerniak\Pictures\2017-04-11 Insinkerator Tanker Offloading at LWDS\Insinkerator Tanker Offloading at LWDS 002.JPG">
            <a:extLst>
              <a:ext uri="{FF2B5EF4-FFF2-40B4-BE49-F238E27FC236}">
                <a16:creationId xmlns:a16="http://schemas.microsoft.com/office/drawing/2014/main" id="{5714C151-A9A9-4D42-A618-BFE2ADF7B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9"/>
          <a:stretch>
            <a:fillRect/>
          </a:stretch>
        </p:blipFill>
        <p:spPr bwMode="auto">
          <a:xfrm>
            <a:off x="2943226" y="1258889"/>
            <a:ext cx="7275513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1E7EBE-3B5B-40DC-ABDF-8F91BCEE4D21}"/>
              </a:ext>
            </a:extLst>
          </p:cNvPr>
          <p:cNvSpPr txBox="1"/>
          <p:nvPr/>
        </p:nvSpPr>
        <p:spPr>
          <a:xfrm>
            <a:off x="4445000" y="5391150"/>
            <a:ext cx="4167188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JWPCP Liquid Waste Disposal Station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Food Waste Slurry Received at JWPCP 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5213315-B7A9-4569-9134-7FC707F814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812298"/>
              </p:ext>
            </p:extLst>
          </p:nvPr>
        </p:nvGraphicFramePr>
        <p:xfrm>
          <a:off x="1393584" y="1195990"/>
          <a:ext cx="10316635" cy="5708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08022FF5-83CA-4E1B-AD14-3B8DE3199CEC}"/>
              </a:ext>
            </a:extLst>
          </p:cNvPr>
          <p:cNvSpPr/>
          <p:nvPr/>
        </p:nvSpPr>
        <p:spPr>
          <a:xfrm>
            <a:off x="3656301" y="2405743"/>
            <a:ext cx="2895600" cy="102325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Supplied by 8 contracts plus PHMRF</a:t>
            </a:r>
          </a:p>
        </p:txBody>
      </p:sp>
    </p:spTree>
    <p:extLst>
      <p:ext uri="{BB962C8B-B14F-4D97-AF65-F5344CB8AC3E}">
        <p14:creationId xmlns:p14="http://schemas.microsoft.com/office/powerpoint/2010/main" val="3411468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65F-0FDE-4554-95B6-14ED67C59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Infrastructure Development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21AF39-13D7-435B-8DD1-D2C98789D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367" y="2428380"/>
            <a:ext cx="10316633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DODA Pre-Processing Facility (Slurry - PHMRF)</a:t>
            </a:r>
          </a:p>
          <a:p>
            <a:pPr>
              <a:lnSpc>
                <a:spcPct val="150000"/>
              </a:lnSpc>
            </a:pPr>
            <a:r>
              <a:rPr lang="en-US" dirty="0"/>
              <a:t>Slurry Receiving Facilities (JWPCP)</a:t>
            </a:r>
          </a:p>
          <a:p>
            <a:pPr>
              <a:lnSpc>
                <a:spcPct val="150000"/>
              </a:lnSpc>
            </a:pPr>
            <a:r>
              <a:rPr lang="en-US" dirty="0"/>
              <a:t>Biogas Conveyance Pipelines (JWPCP)</a:t>
            </a:r>
          </a:p>
          <a:p>
            <a:pPr>
              <a:lnSpc>
                <a:spcPct val="150000"/>
              </a:lnSpc>
            </a:pPr>
            <a:r>
              <a:rPr lang="en-US" dirty="0"/>
              <a:t>Biogas Conditioning System 1 (JWPCP)</a:t>
            </a:r>
          </a:p>
        </p:txBody>
      </p:sp>
    </p:spTree>
    <p:extLst>
      <p:ext uri="{BB962C8B-B14F-4D97-AF65-F5344CB8AC3E}">
        <p14:creationId xmlns:p14="http://schemas.microsoft.com/office/powerpoint/2010/main" val="1698585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24823-B339-4C71-869A-F65488070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5765" y="274638"/>
            <a:ext cx="10316635" cy="1143000"/>
          </a:xfrm>
        </p:spPr>
        <p:txBody>
          <a:bodyPr/>
          <a:lstStyle/>
          <a:p>
            <a:r>
              <a:rPr lang="en-US" dirty="0"/>
              <a:t>DODA Pre-Processing Facility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7A0E978-0678-4DE7-A2D4-D8231992F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5" t="5257" r="3915" b="9904"/>
          <a:stretch>
            <a:fillRect/>
          </a:stretch>
        </p:blipFill>
        <p:spPr bwMode="auto">
          <a:xfrm>
            <a:off x="5910142" y="2962922"/>
            <a:ext cx="6081832" cy="3737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5112AA7-9A6F-44CC-9486-DCFF2CE5708C}"/>
              </a:ext>
            </a:extLst>
          </p:cNvPr>
          <p:cNvSpPr/>
          <p:nvPr/>
        </p:nvSpPr>
        <p:spPr>
          <a:xfrm>
            <a:off x="5862336" y="2244441"/>
            <a:ext cx="1943405" cy="37268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olid"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Microsoft YaHei" pitchFamily="2"/>
                <a:cs typeface="Mangal" pitchFamily="2"/>
              </a:rPr>
              <a:t>Feed Hopper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1373B850-7CC1-4E56-93B2-6D724379999A}"/>
              </a:ext>
            </a:extLst>
          </p:cNvPr>
          <p:cNvSpPr/>
          <p:nvPr/>
        </p:nvSpPr>
        <p:spPr>
          <a:xfrm>
            <a:off x="7991476" y="1952519"/>
            <a:ext cx="1879600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olid"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Microsoft YaHei" pitchFamily="2"/>
                <a:cs typeface="Mangal" pitchFamily="2"/>
              </a:rPr>
              <a:t>Primary </a:t>
            </a:r>
            <a:r>
              <a:rPr lang="en-US" b="1" dirty="0" err="1">
                <a:latin typeface="+mn-lt"/>
                <a:ea typeface="Microsoft YaHei" pitchFamily="2"/>
                <a:cs typeface="Mangal" pitchFamily="2"/>
              </a:rPr>
              <a:t>Bioeparator</a:t>
            </a:r>
            <a:endParaRPr lang="en-US" b="1" dirty="0">
              <a:latin typeface="+mn-lt"/>
              <a:ea typeface="Microsoft YaHei" pitchFamily="2"/>
              <a:cs typeface="Mangal" pitchFamily="2"/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5AF3984-901B-4089-8A33-D0CBC516E82B}"/>
              </a:ext>
            </a:extLst>
          </p:cNvPr>
          <p:cNvSpPr/>
          <p:nvPr/>
        </p:nvSpPr>
        <p:spPr>
          <a:xfrm>
            <a:off x="10056811" y="1962633"/>
            <a:ext cx="1925638" cy="65449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olid"/>
          </a:ln>
        </p:spPr>
        <p:txBody>
          <a:bodyPr wrap="square" lIns="90000" tIns="45000" rIns="90000" bIns="45000" compatLnSpc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ea typeface="Microsoft YaHei" pitchFamily="2"/>
                <a:cs typeface="Mangal" pitchFamily="2"/>
              </a:rPr>
              <a:t>Secondary </a:t>
            </a:r>
            <a:r>
              <a:rPr lang="en-US" b="1" dirty="0" err="1">
                <a:latin typeface="+mn-lt"/>
                <a:ea typeface="Microsoft YaHei" pitchFamily="2"/>
                <a:cs typeface="Mangal" pitchFamily="2"/>
              </a:rPr>
              <a:t>Bioeparator</a:t>
            </a:r>
            <a:endParaRPr lang="en-US" b="1" dirty="0">
              <a:latin typeface="+mn-lt"/>
              <a:ea typeface="Microsoft YaHei" pitchFamily="2"/>
              <a:cs typeface="Mangal" pitchFamily="2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C3D0736-D1F5-4A98-94C7-9F9ED79C8C4F}"/>
              </a:ext>
            </a:extLst>
          </p:cNvPr>
          <p:cNvCxnSpPr>
            <a:cxnSpLocks/>
          </p:cNvCxnSpPr>
          <p:nvPr/>
        </p:nvCxnSpPr>
        <p:spPr>
          <a:xfrm>
            <a:off x="6883685" y="2722652"/>
            <a:ext cx="421990" cy="19731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407102-BBBA-4028-86FD-418A1CAC44AA}"/>
              </a:ext>
            </a:extLst>
          </p:cNvPr>
          <p:cNvCxnSpPr>
            <a:cxnSpLocks/>
          </p:cNvCxnSpPr>
          <p:nvPr/>
        </p:nvCxnSpPr>
        <p:spPr>
          <a:xfrm>
            <a:off x="9020969" y="2722652"/>
            <a:ext cx="0" cy="132684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2B4421F-882F-4895-8205-AF8E4C43A5F8}"/>
              </a:ext>
            </a:extLst>
          </p:cNvPr>
          <p:cNvCxnSpPr>
            <a:cxnSpLocks/>
          </p:cNvCxnSpPr>
          <p:nvPr/>
        </p:nvCxnSpPr>
        <p:spPr>
          <a:xfrm flipH="1">
            <a:off x="10641010" y="2722652"/>
            <a:ext cx="468312" cy="15906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graphicFrame>
        <p:nvGraphicFramePr>
          <p:cNvPr id="29" name="Content Placeholder 7">
            <a:extLst>
              <a:ext uri="{FF2B5EF4-FFF2-40B4-BE49-F238E27FC236}">
                <a16:creationId xmlns:a16="http://schemas.microsoft.com/office/drawing/2014/main" id="{160B20C3-4ABE-4B78-BA59-D9EFE998D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473511"/>
              </p:ext>
            </p:extLst>
          </p:nvPr>
        </p:nvGraphicFramePr>
        <p:xfrm>
          <a:off x="1574682" y="1417638"/>
          <a:ext cx="4076796" cy="114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B27DBE1-5CE3-4890-8A31-FFC07F373313}"/>
              </a:ext>
            </a:extLst>
          </p:cNvPr>
          <p:cNvSpPr txBox="1"/>
          <p:nvPr/>
        </p:nvSpPr>
        <p:spPr>
          <a:xfrm>
            <a:off x="1573913" y="2803472"/>
            <a:ext cx="4076796" cy="438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Currently accepting source-separated food waste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System can process up to 160 tons per day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Utilizes District’s renewable electricity and reclaimed water to produce Slurry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2963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63C1B-AB4C-4708-BA3D-043AE7391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Slurry Receiving Facilities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50C064-24B0-412E-8733-CB0B487B7E5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53000"/>
            <a:ext cx="5620067" cy="421442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C0D0CF-9AAF-47BC-B4AC-8BA04AC9C7D0}"/>
              </a:ext>
            </a:extLst>
          </p:cNvPr>
          <p:cNvSpPr txBox="1"/>
          <p:nvPr/>
        </p:nvSpPr>
        <p:spPr>
          <a:xfrm>
            <a:off x="1480846" y="2698679"/>
            <a:ext cx="4264467" cy="3737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Original design was for one large station at a cost of $9M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Updated design is simplified and split into two smaller stations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SRF 1: 2 Digesters / 166 TPD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SRF 2: 3 Digesters / 249 TPD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Total: 5 Digesters / 415 TPD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/>
              <a:t>Designed/Built in-house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5CA770A-0F37-47BD-8DBB-874C84E842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535926"/>
              </p:ext>
            </p:extLst>
          </p:nvPr>
        </p:nvGraphicFramePr>
        <p:xfrm>
          <a:off x="1574682" y="1417638"/>
          <a:ext cx="4076796" cy="114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85469929"/>
      </p:ext>
    </p:extLst>
  </p:cSld>
  <p:clrMapOvr>
    <a:masterClrMapping/>
  </p:clrMapOvr>
</p:sld>
</file>

<file path=ppt/theme/theme1.xml><?xml version="1.0" encoding="utf-8"?>
<a:theme xmlns:a="http://schemas.openxmlformats.org/drawingml/2006/main" name="LACSD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LACSD Template</Template>
  <TotalTime>2269</TotalTime>
  <Words>373</Words>
  <Application>Microsoft Office PowerPoint</Application>
  <PresentationFormat>Widescreen</PresentationFormat>
  <Paragraphs>88</Paragraphs>
  <Slides>13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Franklin Gothic Book</vt:lpstr>
      <vt:lpstr>StarSymbol</vt:lpstr>
      <vt:lpstr>Wingdings</vt:lpstr>
      <vt:lpstr>LACSD Template</vt:lpstr>
      <vt:lpstr>Worksheet</vt:lpstr>
      <vt:lpstr>Food Waste Infrastructure</vt:lpstr>
      <vt:lpstr>Steps to Diversion of Food Waste </vt:lpstr>
      <vt:lpstr>PowerPoint Presentation</vt:lpstr>
      <vt:lpstr>PowerPoint Presentation</vt:lpstr>
      <vt:lpstr>PowerPoint Presentation</vt:lpstr>
      <vt:lpstr>Food Waste Slurry Received at JWPCP </vt:lpstr>
      <vt:lpstr>Infrastructure Development Projects </vt:lpstr>
      <vt:lpstr>DODA Pre-Processing Facility</vt:lpstr>
      <vt:lpstr>Slurry Receiving Facilities</vt:lpstr>
      <vt:lpstr>Biogas Conveyance Pipelines</vt:lpstr>
      <vt:lpstr>Biogas Conditioning System 1</vt:lpstr>
      <vt:lpstr>PowerPoint Presentation</vt:lpstr>
      <vt:lpstr>Phase 2 Energy Recovery</vt:lpstr>
    </vt:vector>
  </TitlesOfParts>
  <Company>LACSD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Waste Infrastructure</dc:title>
  <dc:creator>Chen, William</dc:creator>
  <cp:lastModifiedBy>Asgian, Robert</cp:lastModifiedBy>
  <cp:revision>71</cp:revision>
  <cp:lastPrinted>2020-07-15T20:42:40Z</cp:lastPrinted>
  <dcterms:created xsi:type="dcterms:W3CDTF">2020-07-06T20:02:50Z</dcterms:created>
  <dcterms:modified xsi:type="dcterms:W3CDTF">2020-07-20T16:40:54Z</dcterms:modified>
</cp:coreProperties>
</file>